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8"/>
  </p:notesMasterIdLst>
  <p:sldIdLst>
    <p:sldId id="256" r:id="rId2"/>
    <p:sldId id="273" r:id="rId3"/>
    <p:sldId id="274" r:id="rId4"/>
    <p:sldId id="275" r:id="rId5"/>
    <p:sldId id="276" r:id="rId6"/>
    <p:sldId id="27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525" userDrawn="1">
          <p15:clr>
            <a:srgbClr val="A4A3A4"/>
          </p15:clr>
        </p15:guide>
        <p15:guide id="3" pos="733" userDrawn="1">
          <p15:clr>
            <a:srgbClr val="A4A3A4"/>
          </p15:clr>
        </p15:guide>
        <p15:guide id="4" orient="horz" pos="1071" userDrawn="1">
          <p15:clr>
            <a:srgbClr val="A4A3A4"/>
          </p15:clr>
        </p15:guide>
        <p15:guide id="5" pos="529" userDrawn="1">
          <p15:clr>
            <a:srgbClr val="A4A3A4"/>
          </p15:clr>
        </p15:guide>
        <p15:guide id="6" pos="7020" userDrawn="1">
          <p15:clr>
            <a:srgbClr val="A4A3A4"/>
          </p15:clr>
        </p15:guide>
        <p15:guide id="7" pos="717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Booth, Lucy" initials="BL" lastIdx="23" clrIdx="1">
    <p:extLst>
      <p:ext uri="{19B8F6BF-5375-455C-9EA6-DF929625EA0E}">
        <p15:presenceInfo xmlns:p15="http://schemas.microsoft.com/office/powerpoint/2012/main" userId="S-1-5-21-1165393157-1467447052-924725345-9908" providerId="AD"/>
      </p:ext>
    </p:extLst>
  </p:cmAuthor>
  <p:cmAuthor id="3" name="Wilson, Trish" initials="WT" lastIdx="11" clrIdx="0">
    <p:extLst>
      <p:ext uri="{19B8F6BF-5375-455C-9EA6-DF929625EA0E}">
        <p15:presenceInfo xmlns:p15="http://schemas.microsoft.com/office/powerpoint/2012/main" userId="S-1-5-21-1165393157-1467447052-924725345-74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26"/>
    <p:restoredTop sz="90171" autoAdjust="0"/>
  </p:normalViewPr>
  <p:slideViewPr>
    <p:cSldViewPr snapToGrid="0" snapToObjects="1">
      <p:cViewPr varScale="1">
        <p:scale>
          <a:sx n="57" d="100"/>
          <a:sy n="57" d="100"/>
        </p:scale>
        <p:origin x="968" y="36"/>
      </p:cViewPr>
      <p:guideLst>
        <p:guide orient="horz" pos="232"/>
        <p:guide pos="525"/>
        <p:guide pos="733"/>
        <p:guide orient="horz" pos="1071"/>
        <p:guide pos="529"/>
        <p:guide pos="7020"/>
        <p:guide pos="71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2312BB-1A72-44D5-8EF8-307201FD1DF6}" type="doc">
      <dgm:prSet loTypeId="urn:microsoft.com/office/officeart/2005/8/layout/venn1" loCatId="relationship" qsTypeId="urn:microsoft.com/office/officeart/2005/8/quickstyle/simple1" qsCatId="simple" csTypeId="urn:microsoft.com/office/officeart/2005/8/colors/accent3_1" csCatId="accent3" phldr="1"/>
      <dgm:spPr/>
    </dgm:pt>
    <dgm:pt modelId="{3085965C-DC93-47A9-BD96-309D6385E12E}">
      <dgm:prSet phldrT="[Text]" custT="1"/>
      <dgm:spPr/>
      <dgm:t>
        <a:bodyPr/>
        <a:lstStyle/>
        <a:p>
          <a:pPr algn="l"/>
          <a:endParaRPr lang="en-US" sz="1200" dirty="0"/>
        </a:p>
      </dgm:t>
    </dgm:pt>
    <dgm:pt modelId="{7403AD57-7EBD-4036-9A28-15E5943CA698}" type="parTrans" cxnId="{2AC90CFE-E05D-424C-AF54-2E230A4B45C7}">
      <dgm:prSet/>
      <dgm:spPr/>
      <dgm:t>
        <a:bodyPr/>
        <a:lstStyle/>
        <a:p>
          <a:endParaRPr lang="en-US"/>
        </a:p>
      </dgm:t>
    </dgm:pt>
    <dgm:pt modelId="{7F56A0CB-29DD-47A4-824C-E8FDBB832287}" type="sibTrans" cxnId="{2AC90CFE-E05D-424C-AF54-2E230A4B45C7}">
      <dgm:prSet/>
      <dgm:spPr/>
      <dgm:t>
        <a:bodyPr/>
        <a:lstStyle/>
        <a:p>
          <a:endParaRPr lang="en-US"/>
        </a:p>
      </dgm:t>
    </dgm:pt>
    <dgm:pt modelId="{804C83BC-8DDF-4E63-8DAE-A5D9D9742ED4}">
      <dgm:prSet phldrT="[Text]" custT="1"/>
      <dgm:spPr/>
      <dgm:t>
        <a:bodyPr/>
        <a:lstStyle/>
        <a:p>
          <a:pPr algn="r"/>
          <a:endParaRPr lang="en-US" sz="2800" dirty="0"/>
        </a:p>
      </dgm:t>
    </dgm:pt>
    <dgm:pt modelId="{79A02419-638D-4AAF-BC52-8DD5182D1D30}" type="parTrans" cxnId="{D9F92CF0-4BC7-45CE-8212-7B82A21568D0}">
      <dgm:prSet/>
      <dgm:spPr/>
      <dgm:t>
        <a:bodyPr/>
        <a:lstStyle/>
        <a:p>
          <a:endParaRPr lang="en-US"/>
        </a:p>
      </dgm:t>
    </dgm:pt>
    <dgm:pt modelId="{74EF9021-8049-48F7-B20F-FFC61649D49E}" type="sibTrans" cxnId="{D9F92CF0-4BC7-45CE-8212-7B82A21568D0}">
      <dgm:prSet/>
      <dgm:spPr/>
      <dgm:t>
        <a:bodyPr/>
        <a:lstStyle/>
        <a:p>
          <a:endParaRPr lang="en-US"/>
        </a:p>
      </dgm:t>
    </dgm:pt>
    <dgm:pt modelId="{3D9479FF-F93F-41F9-8B07-B3D932AF9BED}" type="pres">
      <dgm:prSet presAssocID="{A42312BB-1A72-44D5-8EF8-307201FD1DF6}" presName="compositeShape" presStyleCnt="0">
        <dgm:presLayoutVars>
          <dgm:chMax val="7"/>
          <dgm:dir/>
          <dgm:resizeHandles val="exact"/>
        </dgm:presLayoutVars>
      </dgm:prSet>
      <dgm:spPr/>
    </dgm:pt>
    <dgm:pt modelId="{D7308342-9E75-4E29-9C7B-1FE64AAF2567}" type="pres">
      <dgm:prSet presAssocID="{3085965C-DC93-47A9-BD96-309D6385E12E}" presName="circ1" presStyleLbl="vennNode1" presStyleIdx="0" presStyleCnt="2" custScaleX="180180" custScaleY="110945" custLinFactNeighborX="-4355" custLinFactNeighborY="2385"/>
      <dgm:spPr/>
    </dgm:pt>
    <dgm:pt modelId="{83C629B2-25E6-4601-BE23-AE59649FC8E9}" type="pres">
      <dgm:prSet presAssocID="{3085965C-DC93-47A9-BD96-309D6385E12E}" presName="circ1Tx" presStyleLbl="revTx" presStyleIdx="0" presStyleCnt="0">
        <dgm:presLayoutVars>
          <dgm:chMax val="0"/>
          <dgm:chPref val="0"/>
          <dgm:bulletEnabled val="1"/>
        </dgm:presLayoutVars>
      </dgm:prSet>
      <dgm:spPr/>
    </dgm:pt>
    <dgm:pt modelId="{86B1A3DF-6C9A-4180-92D8-9B0EF7EAD5FA}" type="pres">
      <dgm:prSet presAssocID="{804C83BC-8DDF-4E63-8DAE-A5D9D9742ED4}" presName="circ2" presStyleLbl="vennNode1" presStyleIdx="1" presStyleCnt="2" custScaleX="170122" custScaleY="110255" custLinFactNeighborX="-397" custLinFactNeighborY="383"/>
      <dgm:spPr/>
    </dgm:pt>
    <dgm:pt modelId="{C4AE9B02-DA26-4879-8CED-9F91D516ECE2}" type="pres">
      <dgm:prSet presAssocID="{804C83BC-8DDF-4E63-8DAE-A5D9D9742ED4}" presName="circ2Tx" presStyleLbl="revTx" presStyleIdx="0" presStyleCnt="0">
        <dgm:presLayoutVars>
          <dgm:chMax val="0"/>
          <dgm:chPref val="0"/>
          <dgm:bulletEnabled val="1"/>
        </dgm:presLayoutVars>
      </dgm:prSet>
      <dgm:spPr/>
    </dgm:pt>
  </dgm:ptLst>
  <dgm:cxnLst>
    <dgm:cxn modelId="{D750CB28-E8E7-4DB6-85DD-024248882DD4}" type="presOf" srcId="{3085965C-DC93-47A9-BD96-309D6385E12E}" destId="{83C629B2-25E6-4601-BE23-AE59649FC8E9}" srcOrd="1" destOrd="0" presId="urn:microsoft.com/office/officeart/2005/8/layout/venn1"/>
    <dgm:cxn modelId="{9709635E-3F8A-4929-9BBB-C21EFB18D2DC}" type="presOf" srcId="{3085965C-DC93-47A9-BD96-309D6385E12E}" destId="{D7308342-9E75-4E29-9C7B-1FE64AAF2567}" srcOrd="0" destOrd="0" presId="urn:microsoft.com/office/officeart/2005/8/layout/venn1"/>
    <dgm:cxn modelId="{F6D34C6A-6DF9-459A-8AF8-B6A9E3080AD1}" type="presOf" srcId="{804C83BC-8DDF-4E63-8DAE-A5D9D9742ED4}" destId="{C4AE9B02-DA26-4879-8CED-9F91D516ECE2}" srcOrd="1" destOrd="0" presId="urn:microsoft.com/office/officeart/2005/8/layout/venn1"/>
    <dgm:cxn modelId="{91B80374-9072-4953-A211-2648417B1D16}" type="presOf" srcId="{804C83BC-8DDF-4E63-8DAE-A5D9D9742ED4}" destId="{86B1A3DF-6C9A-4180-92D8-9B0EF7EAD5FA}" srcOrd="0" destOrd="0" presId="urn:microsoft.com/office/officeart/2005/8/layout/venn1"/>
    <dgm:cxn modelId="{CABA72DF-1B57-4843-95C4-5B8D4B281E4D}" type="presOf" srcId="{A42312BB-1A72-44D5-8EF8-307201FD1DF6}" destId="{3D9479FF-F93F-41F9-8B07-B3D932AF9BED}" srcOrd="0" destOrd="0" presId="urn:microsoft.com/office/officeart/2005/8/layout/venn1"/>
    <dgm:cxn modelId="{D9F92CF0-4BC7-45CE-8212-7B82A21568D0}" srcId="{A42312BB-1A72-44D5-8EF8-307201FD1DF6}" destId="{804C83BC-8DDF-4E63-8DAE-A5D9D9742ED4}" srcOrd="1" destOrd="0" parTransId="{79A02419-638D-4AAF-BC52-8DD5182D1D30}" sibTransId="{74EF9021-8049-48F7-B20F-FFC61649D49E}"/>
    <dgm:cxn modelId="{2AC90CFE-E05D-424C-AF54-2E230A4B45C7}" srcId="{A42312BB-1A72-44D5-8EF8-307201FD1DF6}" destId="{3085965C-DC93-47A9-BD96-309D6385E12E}" srcOrd="0" destOrd="0" parTransId="{7403AD57-7EBD-4036-9A28-15E5943CA698}" sibTransId="{7F56A0CB-29DD-47A4-824C-E8FDBB832287}"/>
    <dgm:cxn modelId="{349ACC56-9750-4220-8F96-DC2F8FF48823}" type="presParOf" srcId="{3D9479FF-F93F-41F9-8B07-B3D932AF9BED}" destId="{D7308342-9E75-4E29-9C7B-1FE64AAF2567}" srcOrd="0" destOrd="0" presId="urn:microsoft.com/office/officeart/2005/8/layout/venn1"/>
    <dgm:cxn modelId="{3B36D358-0B27-4D7F-B523-D3A9D1983218}" type="presParOf" srcId="{3D9479FF-F93F-41F9-8B07-B3D932AF9BED}" destId="{83C629B2-25E6-4601-BE23-AE59649FC8E9}" srcOrd="1" destOrd="0" presId="urn:microsoft.com/office/officeart/2005/8/layout/venn1"/>
    <dgm:cxn modelId="{9A17DD04-A7A6-48CB-B2DE-252DAC073C14}" type="presParOf" srcId="{3D9479FF-F93F-41F9-8B07-B3D932AF9BED}" destId="{86B1A3DF-6C9A-4180-92D8-9B0EF7EAD5FA}" srcOrd="2" destOrd="0" presId="urn:microsoft.com/office/officeart/2005/8/layout/venn1"/>
    <dgm:cxn modelId="{0BDD10A6-4E98-4835-9AA0-A9047FA6C110}" type="presParOf" srcId="{3D9479FF-F93F-41F9-8B07-B3D932AF9BED}" destId="{C4AE9B02-DA26-4879-8CED-9F91D516ECE2}"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70C53F-CB77-44D0-A53A-F02F17AF8B2B}" type="doc">
      <dgm:prSet loTypeId="urn:microsoft.com/office/officeart/2005/8/layout/pyramid1" loCatId="pyramid" qsTypeId="urn:microsoft.com/office/officeart/2005/8/quickstyle/simple1" qsCatId="simple" csTypeId="urn:microsoft.com/office/officeart/2005/8/colors/colorful1" csCatId="colorful" phldr="1"/>
      <dgm:spPr/>
    </dgm:pt>
    <dgm:pt modelId="{592E2C6D-BA1E-4E80-9FC4-78E39D95DCD1}">
      <dgm:prSet phldrT="[Text]"/>
      <dgm:spPr/>
      <dgm:t>
        <a:bodyPr/>
        <a:lstStyle/>
        <a:p>
          <a:endParaRPr lang="en-US" dirty="0">
            <a:solidFill>
              <a:sysClr val="windowText" lastClr="000000"/>
            </a:solidFill>
          </a:endParaRPr>
        </a:p>
        <a:p>
          <a:r>
            <a:rPr lang="en-US" b="1" dirty="0">
              <a:solidFill>
                <a:sysClr val="windowText" lastClr="000000"/>
              </a:solidFill>
            </a:rPr>
            <a:t>Extensive</a:t>
          </a:r>
        </a:p>
      </dgm:t>
    </dgm:pt>
    <dgm:pt modelId="{2125FC10-5634-4D44-B877-9220100686E8}" type="parTrans" cxnId="{6F5E1723-6892-47DD-B31B-F2F7454BEF00}">
      <dgm:prSet/>
      <dgm:spPr/>
      <dgm:t>
        <a:bodyPr/>
        <a:lstStyle/>
        <a:p>
          <a:endParaRPr lang="en-US"/>
        </a:p>
      </dgm:t>
    </dgm:pt>
    <dgm:pt modelId="{D00D07CE-825C-4059-BA3A-669C4BF796B2}" type="sibTrans" cxnId="{6F5E1723-6892-47DD-B31B-F2F7454BEF00}">
      <dgm:prSet/>
      <dgm:spPr/>
      <dgm:t>
        <a:bodyPr/>
        <a:lstStyle/>
        <a:p>
          <a:endParaRPr lang="en-US"/>
        </a:p>
      </dgm:t>
    </dgm:pt>
    <dgm:pt modelId="{D66F1C0B-2D7E-45B0-838B-B62CADFC4BEE}">
      <dgm:prSet phldrT="[Text]"/>
      <dgm:spPr/>
      <dgm:t>
        <a:bodyPr/>
        <a:lstStyle/>
        <a:p>
          <a:r>
            <a:rPr lang="en-US" b="1" dirty="0">
              <a:solidFill>
                <a:sysClr val="windowText" lastClr="000000"/>
              </a:solidFill>
            </a:rPr>
            <a:t>Substantial</a:t>
          </a:r>
        </a:p>
      </dgm:t>
    </dgm:pt>
    <dgm:pt modelId="{43EAF43E-658F-4D28-9F96-BF3009D35555}" type="parTrans" cxnId="{3C8A3D5A-262F-4995-AA44-96FD594EDA24}">
      <dgm:prSet/>
      <dgm:spPr/>
      <dgm:t>
        <a:bodyPr/>
        <a:lstStyle/>
        <a:p>
          <a:endParaRPr lang="en-US"/>
        </a:p>
      </dgm:t>
    </dgm:pt>
    <dgm:pt modelId="{1AD3C475-C9A4-4E93-8F64-E16D4E51D4E3}" type="sibTrans" cxnId="{3C8A3D5A-262F-4995-AA44-96FD594EDA24}">
      <dgm:prSet/>
      <dgm:spPr/>
      <dgm:t>
        <a:bodyPr/>
        <a:lstStyle/>
        <a:p>
          <a:endParaRPr lang="en-US"/>
        </a:p>
      </dgm:t>
    </dgm:pt>
    <dgm:pt modelId="{7FA1AA2B-D18F-4572-89ED-05F7E93125D8}">
      <dgm:prSet phldrT="[Text]"/>
      <dgm:spPr/>
      <dgm:t>
        <a:bodyPr/>
        <a:lstStyle/>
        <a:p>
          <a:r>
            <a:rPr lang="en-US" b="1">
              <a:solidFill>
                <a:sysClr val="windowText" lastClr="000000"/>
              </a:solidFill>
            </a:rPr>
            <a:t>Supplementary</a:t>
          </a:r>
          <a:endParaRPr lang="en-US" b="1" dirty="0">
            <a:solidFill>
              <a:sysClr val="windowText" lastClr="000000"/>
            </a:solidFill>
          </a:endParaRPr>
        </a:p>
      </dgm:t>
    </dgm:pt>
    <dgm:pt modelId="{E4BE61C0-5DAC-4E6A-B151-81654BEE5497}" type="parTrans" cxnId="{EF6B4CBE-873A-4FE1-85EA-AB43BCFAE6C3}">
      <dgm:prSet/>
      <dgm:spPr/>
      <dgm:t>
        <a:bodyPr/>
        <a:lstStyle/>
        <a:p>
          <a:endParaRPr lang="en-US"/>
        </a:p>
      </dgm:t>
    </dgm:pt>
    <dgm:pt modelId="{4F00811D-DD8E-4359-8C47-2DED8CE9F5FF}" type="sibTrans" cxnId="{EF6B4CBE-873A-4FE1-85EA-AB43BCFAE6C3}">
      <dgm:prSet/>
      <dgm:spPr/>
      <dgm:t>
        <a:bodyPr/>
        <a:lstStyle/>
        <a:p>
          <a:endParaRPr lang="en-US"/>
        </a:p>
      </dgm:t>
    </dgm:pt>
    <dgm:pt modelId="{40DE1D59-1878-4107-9486-1925F8BCD2F6}">
      <dgm:prSet phldrT="[Text]"/>
      <dgm:spPr/>
      <dgm:t>
        <a:bodyPr/>
        <a:lstStyle/>
        <a:p>
          <a:r>
            <a:rPr lang="en-US" b="1" dirty="0">
              <a:solidFill>
                <a:sysClr val="windowText" lastClr="000000"/>
              </a:solidFill>
            </a:rPr>
            <a:t>QDTP</a:t>
          </a:r>
        </a:p>
      </dgm:t>
    </dgm:pt>
    <dgm:pt modelId="{2988347C-C1E6-4356-B3A4-1CB560CC30A8}" type="parTrans" cxnId="{1DE7960A-8F51-48C6-AA50-CB41CAA528E9}">
      <dgm:prSet/>
      <dgm:spPr/>
      <dgm:t>
        <a:bodyPr/>
        <a:lstStyle/>
        <a:p>
          <a:endParaRPr lang="en-US"/>
        </a:p>
      </dgm:t>
    </dgm:pt>
    <dgm:pt modelId="{320C6716-2925-4776-A1D9-7906FB964CCC}" type="sibTrans" cxnId="{1DE7960A-8F51-48C6-AA50-CB41CAA528E9}">
      <dgm:prSet/>
      <dgm:spPr/>
      <dgm:t>
        <a:bodyPr/>
        <a:lstStyle/>
        <a:p>
          <a:endParaRPr lang="en-US"/>
        </a:p>
      </dgm:t>
    </dgm:pt>
    <dgm:pt modelId="{D28FD8A6-A5A1-4DE0-9BAD-31EEAB8EAFE0}" type="pres">
      <dgm:prSet presAssocID="{6670C53F-CB77-44D0-A53A-F02F17AF8B2B}" presName="Name0" presStyleCnt="0">
        <dgm:presLayoutVars>
          <dgm:dir/>
          <dgm:animLvl val="lvl"/>
          <dgm:resizeHandles val="exact"/>
        </dgm:presLayoutVars>
      </dgm:prSet>
      <dgm:spPr/>
    </dgm:pt>
    <dgm:pt modelId="{E9239774-5A9D-4002-AB77-095D6D22EDB4}" type="pres">
      <dgm:prSet presAssocID="{592E2C6D-BA1E-4E80-9FC4-78E39D95DCD1}" presName="Name8" presStyleCnt="0"/>
      <dgm:spPr/>
    </dgm:pt>
    <dgm:pt modelId="{C93825C7-3C8C-4BF1-904E-DFFC746D342D}" type="pres">
      <dgm:prSet presAssocID="{592E2C6D-BA1E-4E80-9FC4-78E39D95DCD1}" presName="level" presStyleLbl="node1" presStyleIdx="0" presStyleCnt="4">
        <dgm:presLayoutVars>
          <dgm:chMax val="1"/>
          <dgm:bulletEnabled val="1"/>
        </dgm:presLayoutVars>
      </dgm:prSet>
      <dgm:spPr/>
    </dgm:pt>
    <dgm:pt modelId="{ABB31B02-F2F5-4DE6-9B80-057FC4AA4D63}" type="pres">
      <dgm:prSet presAssocID="{592E2C6D-BA1E-4E80-9FC4-78E39D95DCD1}" presName="levelTx" presStyleLbl="revTx" presStyleIdx="0" presStyleCnt="0">
        <dgm:presLayoutVars>
          <dgm:chMax val="1"/>
          <dgm:bulletEnabled val="1"/>
        </dgm:presLayoutVars>
      </dgm:prSet>
      <dgm:spPr/>
    </dgm:pt>
    <dgm:pt modelId="{F5765750-E734-424C-B4ED-758004CF3069}" type="pres">
      <dgm:prSet presAssocID="{D66F1C0B-2D7E-45B0-838B-B62CADFC4BEE}" presName="Name8" presStyleCnt="0"/>
      <dgm:spPr/>
    </dgm:pt>
    <dgm:pt modelId="{F780EA2E-2A86-4449-A100-5552F1CB2FED}" type="pres">
      <dgm:prSet presAssocID="{D66F1C0B-2D7E-45B0-838B-B62CADFC4BEE}" presName="level" presStyleLbl="node1" presStyleIdx="1" presStyleCnt="4">
        <dgm:presLayoutVars>
          <dgm:chMax val="1"/>
          <dgm:bulletEnabled val="1"/>
        </dgm:presLayoutVars>
      </dgm:prSet>
      <dgm:spPr/>
    </dgm:pt>
    <dgm:pt modelId="{F6A22B26-A24B-4990-B623-5D2FD1A76DD5}" type="pres">
      <dgm:prSet presAssocID="{D66F1C0B-2D7E-45B0-838B-B62CADFC4BEE}" presName="levelTx" presStyleLbl="revTx" presStyleIdx="0" presStyleCnt="0">
        <dgm:presLayoutVars>
          <dgm:chMax val="1"/>
          <dgm:bulletEnabled val="1"/>
        </dgm:presLayoutVars>
      </dgm:prSet>
      <dgm:spPr/>
    </dgm:pt>
    <dgm:pt modelId="{5EF04E58-99C0-464A-A776-74A9C222529A}" type="pres">
      <dgm:prSet presAssocID="{7FA1AA2B-D18F-4572-89ED-05F7E93125D8}" presName="Name8" presStyleCnt="0"/>
      <dgm:spPr/>
    </dgm:pt>
    <dgm:pt modelId="{27BC6F83-22D5-4745-970B-2758251FB2B4}" type="pres">
      <dgm:prSet presAssocID="{7FA1AA2B-D18F-4572-89ED-05F7E93125D8}" presName="level" presStyleLbl="node1" presStyleIdx="2" presStyleCnt="4">
        <dgm:presLayoutVars>
          <dgm:chMax val="1"/>
          <dgm:bulletEnabled val="1"/>
        </dgm:presLayoutVars>
      </dgm:prSet>
      <dgm:spPr/>
    </dgm:pt>
    <dgm:pt modelId="{8957FF4D-0AAD-46CB-8828-8BD222404704}" type="pres">
      <dgm:prSet presAssocID="{7FA1AA2B-D18F-4572-89ED-05F7E93125D8}" presName="levelTx" presStyleLbl="revTx" presStyleIdx="0" presStyleCnt="0">
        <dgm:presLayoutVars>
          <dgm:chMax val="1"/>
          <dgm:bulletEnabled val="1"/>
        </dgm:presLayoutVars>
      </dgm:prSet>
      <dgm:spPr/>
    </dgm:pt>
    <dgm:pt modelId="{E00D4780-F48A-4AE4-B028-5FA480E65330}" type="pres">
      <dgm:prSet presAssocID="{40DE1D59-1878-4107-9486-1925F8BCD2F6}" presName="Name8" presStyleCnt="0"/>
      <dgm:spPr/>
    </dgm:pt>
    <dgm:pt modelId="{739E5A22-E2A5-469A-A20D-45848B5A6A1A}" type="pres">
      <dgm:prSet presAssocID="{40DE1D59-1878-4107-9486-1925F8BCD2F6}" presName="level" presStyleLbl="node1" presStyleIdx="3" presStyleCnt="4">
        <dgm:presLayoutVars>
          <dgm:chMax val="1"/>
          <dgm:bulletEnabled val="1"/>
        </dgm:presLayoutVars>
      </dgm:prSet>
      <dgm:spPr/>
    </dgm:pt>
    <dgm:pt modelId="{33831744-91FC-4779-B52F-B94D4871D1F5}" type="pres">
      <dgm:prSet presAssocID="{40DE1D59-1878-4107-9486-1925F8BCD2F6}" presName="levelTx" presStyleLbl="revTx" presStyleIdx="0" presStyleCnt="0">
        <dgm:presLayoutVars>
          <dgm:chMax val="1"/>
          <dgm:bulletEnabled val="1"/>
        </dgm:presLayoutVars>
      </dgm:prSet>
      <dgm:spPr/>
    </dgm:pt>
  </dgm:ptLst>
  <dgm:cxnLst>
    <dgm:cxn modelId="{DA03A906-5A06-49CB-8E83-0B835F138FE7}" type="presOf" srcId="{40DE1D59-1878-4107-9486-1925F8BCD2F6}" destId="{33831744-91FC-4779-B52F-B94D4871D1F5}" srcOrd="1" destOrd="0" presId="urn:microsoft.com/office/officeart/2005/8/layout/pyramid1"/>
    <dgm:cxn modelId="{1DE7960A-8F51-48C6-AA50-CB41CAA528E9}" srcId="{6670C53F-CB77-44D0-A53A-F02F17AF8B2B}" destId="{40DE1D59-1878-4107-9486-1925F8BCD2F6}" srcOrd="3" destOrd="0" parTransId="{2988347C-C1E6-4356-B3A4-1CB560CC30A8}" sibTransId="{320C6716-2925-4776-A1D9-7906FB964CCC}"/>
    <dgm:cxn modelId="{289EC410-0B69-4E85-AA35-03ACB329DD2E}" type="presOf" srcId="{D66F1C0B-2D7E-45B0-838B-B62CADFC4BEE}" destId="{F6A22B26-A24B-4990-B623-5D2FD1A76DD5}" srcOrd="1" destOrd="0" presId="urn:microsoft.com/office/officeart/2005/8/layout/pyramid1"/>
    <dgm:cxn modelId="{6F5E1723-6892-47DD-B31B-F2F7454BEF00}" srcId="{6670C53F-CB77-44D0-A53A-F02F17AF8B2B}" destId="{592E2C6D-BA1E-4E80-9FC4-78E39D95DCD1}" srcOrd="0" destOrd="0" parTransId="{2125FC10-5634-4D44-B877-9220100686E8}" sibTransId="{D00D07CE-825C-4059-BA3A-669C4BF796B2}"/>
    <dgm:cxn modelId="{31D30945-2D4C-4514-8C59-0F623FBF512D}" type="presOf" srcId="{40DE1D59-1878-4107-9486-1925F8BCD2F6}" destId="{739E5A22-E2A5-469A-A20D-45848B5A6A1A}" srcOrd="0" destOrd="0" presId="urn:microsoft.com/office/officeart/2005/8/layout/pyramid1"/>
    <dgm:cxn modelId="{4BA8D16E-6017-4A3F-8775-0F28B12782F6}" type="presOf" srcId="{6670C53F-CB77-44D0-A53A-F02F17AF8B2B}" destId="{D28FD8A6-A5A1-4DE0-9BAD-31EEAB8EAFE0}" srcOrd="0" destOrd="0" presId="urn:microsoft.com/office/officeart/2005/8/layout/pyramid1"/>
    <dgm:cxn modelId="{3C8A3D5A-262F-4995-AA44-96FD594EDA24}" srcId="{6670C53F-CB77-44D0-A53A-F02F17AF8B2B}" destId="{D66F1C0B-2D7E-45B0-838B-B62CADFC4BEE}" srcOrd="1" destOrd="0" parTransId="{43EAF43E-658F-4D28-9F96-BF3009D35555}" sibTransId="{1AD3C475-C9A4-4E93-8F64-E16D4E51D4E3}"/>
    <dgm:cxn modelId="{6026EC7E-09B6-4F3C-A99E-427F35F761EA}" type="presOf" srcId="{D66F1C0B-2D7E-45B0-838B-B62CADFC4BEE}" destId="{F780EA2E-2A86-4449-A100-5552F1CB2FED}" srcOrd="0" destOrd="0" presId="urn:microsoft.com/office/officeart/2005/8/layout/pyramid1"/>
    <dgm:cxn modelId="{E224CF96-84D4-42F5-AE00-76DB008AD7B1}" type="presOf" srcId="{592E2C6D-BA1E-4E80-9FC4-78E39D95DCD1}" destId="{C93825C7-3C8C-4BF1-904E-DFFC746D342D}" srcOrd="0" destOrd="0" presId="urn:microsoft.com/office/officeart/2005/8/layout/pyramid1"/>
    <dgm:cxn modelId="{EFCD6897-3062-4BFA-8CBC-5C7D48635925}" type="presOf" srcId="{7FA1AA2B-D18F-4572-89ED-05F7E93125D8}" destId="{27BC6F83-22D5-4745-970B-2758251FB2B4}" srcOrd="0" destOrd="0" presId="urn:microsoft.com/office/officeart/2005/8/layout/pyramid1"/>
    <dgm:cxn modelId="{EF6B4CBE-873A-4FE1-85EA-AB43BCFAE6C3}" srcId="{6670C53F-CB77-44D0-A53A-F02F17AF8B2B}" destId="{7FA1AA2B-D18F-4572-89ED-05F7E93125D8}" srcOrd="2" destOrd="0" parTransId="{E4BE61C0-5DAC-4E6A-B151-81654BEE5497}" sibTransId="{4F00811D-DD8E-4359-8C47-2DED8CE9F5FF}"/>
    <dgm:cxn modelId="{7D7465C2-58CE-4B28-AB8D-82890B1AE53D}" type="presOf" srcId="{592E2C6D-BA1E-4E80-9FC4-78E39D95DCD1}" destId="{ABB31B02-F2F5-4DE6-9B80-057FC4AA4D63}" srcOrd="1" destOrd="0" presId="urn:microsoft.com/office/officeart/2005/8/layout/pyramid1"/>
    <dgm:cxn modelId="{E17C7DEF-C060-462C-966E-5B24F35BD09D}" type="presOf" srcId="{7FA1AA2B-D18F-4572-89ED-05F7E93125D8}" destId="{8957FF4D-0AAD-46CB-8828-8BD222404704}" srcOrd="1" destOrd="0" presId="urn:microsoft.com/office/officeart/2005/8/layout/pyramid1"/>
    <dgm:cxn modelId="{417CA781-18EB-4F41-809C-605FCD79EF85}" type="presParOf" srcId="{D28FD8A6-A5A1-4DE0-9BAD-31EEAB8EAFE0}" destId="{E9239774-5A9D-4002-AB77-095D6D22EDB4}" srcOrd="0" destOrd="0" presId="urn:microsoft.com/office/officeart/2005/8/layout/pyramid1"/>
    <dgm:cxn modelId="{B742D06E-7E6A-4EBB-ACCB-DBAD1C3189D6}" type="presParOf" srcId="{E9239774-5A9D-4002-AB77-095D6D22EDB4}" destId="{C93825C7-3C8C-4BF1-904E-DFFC746D342D}" srcOrd="0" destOrd="0" presId="urn:microsoft.com/office/officeart/2005/8/layout/pyramid1"/>
    <dgm:cxn modelId="{D59AD2DB-91E4-4C80-B212-540292604A58}" type="presParOf" srcId="{E9239774-5A9D-4002-AB77-095D6D22EDB4}" destId="{ABB31B02-F2F5-4DE6-9B80-057FC4AA4D63}" srcOrd="1" destOrd="0" presId="urn:microsoft.com/office/officeart/2005/8/layout/pyramid1"/>
    <dgm:cxn modelId="{11D0AD90-CC7A-43AF-8D26-6A32BB3A653A}" type="presParOf" srcId="{D28FD8A6-A5A1-4DE0-9BAD-31EEAB8EAFE0}" destId="{F5765750-E734-424C-B4ED-758004CF3069}" srcOrd="1" destOrd="0" presId="urn:microsoft.com/office/officeart/2005/8/layout/pyramid1"/>
    <dgm:cxn modelId="{68CA8439-0EA0-473F-B3E8-12AB70E39B67}" type="presParOf" srcId="{F5765750-E734-424C-B4ED-758004CF3069}" destId="{F780EA2E-2A86-4449-A100-5552F1CB2FED}" srcOrd="0" destOrd="0" presId="urn:microsoft.com/office/officeart/2005/8/layout/pyramid1"/>
    <dgm:cxn modelId="{A3B9BDC3-510F-491F-AD61-6A946F150313}" type="presParOf" srcId="{F5765750-E734-424C-B4ED-758004CF3069}" destId="{F6A22B26-A24B-4990-B623-5D2FD1A76DD5}" srcOrd="1" destOrd="0" presId="urn:microsoft.com/office/officeart/2005/8/layout/pyramid1"/>
    <dgm:cxn modelId="{718AD8A3-23B6-49EE-BA9F-66976DDC4250}" type="presParOf" srcId="{D28FD8A6-A5A1-4DE0-9BAD-31EEAB8EAFE0}" destId="{5EF04E58-99C0-464A-A776-74A9C222529A}" srcOrd="2" destOrd="0" presId="urn:microsoft.com/office/officeart/2005/8/layout/pyramid1"/>
    <dgm:cxn modelId="{68C7B331-AF8C-4C80-B5DE-9E3B8BF50C7B}" type="presParOf" srcId="{5EF04E58-99C0-464A-A776-74A9C222529A}" destId="{27BC6F83-22D5-4745-970B-2758251FB2B4}" srcOrd="0" destOrd="0" presId="urn:microsoft.com/office/officeart/2005/8/layout/pyramid1"/>
    <dgm:cxn modelId="{3BA7FF9B-19B5-4171-997E-2D9132BB96DD}" type="presParOf" srcId="{5EF04E58-99C0-464A-A776-74A9C222529A}" destId="{8957FF4D-0AAD-46CB-8828-8BD222404704}" srcOrd="1" destOrd="0" presId="urn:microsoft.com/office/officeart/2005/8/layout/pyramid1"/>
    <dgm:cxn modelId="{03CC9CF5-9597-4E4E-8CB6-EAEC0BB0C4F3}" type="presParOf" srcId="{D28FD8A6-A5A1-4DE0-9BAD-31EEAB8EAFE0}" destId="{E00D4780-F48A-4AE4-B028-5FA480E65330}" srcOrd="3" destOrd="0" presId="urn:microsoft.com/office/officeart/2005/8/layout/pyramid1"/>
    <dgm:cxn modelId="{4A52B4A5-BA2E-4176-BD7C-841DFD4389B0}" type="presParOf" srcId="{E00D4780-F48A-4AE4-B028-5FA480E65330}" destId="{739E5A22-E2A5-469A-A20D-45848B5A6A1A}" srcOrd="0" destOrd="0" presId="urn:microsoft.com/office/officeart/2005/8/layout/pyramid1"/>
    <dgm:cxn modelId="{2ADBCC00-5249-4EF8-898F-9FB775ABAC74}" type="presParOf" srcId="{E00D4780-F48A-4AE4-B028-5FA480E65330}" destId="{33831744-91FC-4779-B52F-B94D4871D1F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08342-9E75-4E29-9C7B-1FE64AAF2567}">
      <dsp:nvSpPr>
        <dsp:cNvPr id="0" name=""/>
        <dsp:cNvSpPr/>
      </dsp:nvSpPr>
      <dsp:spPr>
        <a:xfrm>
          <a:off x="-1574112" y="3553"/>
          <a:ext cx="8460958" cy="5209796"/>
        </a:xfrm>
        <a:prstGeom prst="ellipse">
          <a:avLst/>
        </a:prstGeom>
        <a:solidFill>
          <a:schemeClr val="lt1">
            <a:alpha val="50000"/>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en-US" sz="1200" kern="1200" dirty="0"/>
        </a:p>
      </dsp:txBody>
      <dsp:txXfrm>
        <a:off x="-392627" y="617900"/>
        <a:ext cx="4878390" cy="3981102"/>
      </dsp:txXfrm>
    </dsp:sp>
    <dsp:sp modelId="{86B1A3DF-6C9A-4180-92D8-9B0EF7EAD5FA}">
      <dsp:nvSpPr>
        <dsp:cNvPr id="0" name=""/>
        <dsp:cNvSpPr/>
      </dsp:nvSpPr>
      <dsp:spPr>
        <a:xfrm>
          <a:off x="2027785" y="35955"/>
          <a:ext cx="7988651" cy="5177394"/>
        </a:xfrm>
        <a:prstGeom prst="ellipse">
          <a:avLst/>
        </a:prstGeom>
        <a:solidFill>
          <a:schemeClr val="lt1">
            <a:alpha val="50000"/>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1244600">
            <a:lnSpc>
              <a:spcPct val="90000"/>
            </a:lnSpc>
            <a:spcBef>
              <a:spcPct val="0"/>
            </a:spcBef>
            <a:spcAft>
              <a:spcPct val="35000"/>
            </a:spcAft>
            <a:buNone/>
          </a:pPr>
          <a:endParaRPr lang="en-US" sz="2800" kern="1200" dirty="0"/>
        </a:p>
      </dsp:txBody>
      <dsp:txXfrm>
        <a:off x="4294835" y="646481"/>
        <a:ext cx="4606069" cy="3956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825C7-3C8C-4BF1-904E-DFFC746D342D}">
      <dsp:nvSpPr>
        <dsp:cNvPr id="0" name=""/>
        <dsp:cNvSpPr/>
      </dsp:nvSpPr>
      <dsp:spPr>
        <a:xfrm>
          <a:off x="2324862" y="0"/>
          <a:ext cx="1549907" cy="1120115"/>
        </a:xfrm>
        <a:prstGeom prst="trapezoid">
          <a:avLst>
            <a:gd name="adj" fmla="val 69185"/>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ysClr val="windowText" lastClr="000000"/>
            </a:solidFill>
          </a:endParaRPr>
        </a:p>
        <a:p>
          <a:pPr marL="0" lvl="0" indent="0" algn="ctr" defTabSz="1111250">
            <a:lnSpc>
              <a:spcPct val="90000"/>
            </a:lnSpc>
            <a:spcBef>
              <a:spcPct val="0"/>
            </a:spcBef>
            <a:spcAft>
              <a:spcPct val="35000"/>
            </a:spcAft>
            <a:buNone/>
          </a:pPr>
          <a:r>
            <a:rPr lang="en-US" sz="2500" b="1" kern="1200" dirty="0">
              <a:solidFill>
                <a:sysClr val="windowText" lastClr="000000"/>
              </a:solidFill>
            </a:rPr>
            <a:t>Extensive</a:t>
          </a:r>
        </a:p>
      </dsp:txBody>
      <dsp:txXfrm>
        <a:off x="2324862" y="0"/>
        <a:ext cx="1549907" cy="1120115"/>
      </dsp:txXfrm>
    </dsp:sp>
    <dsp:sp modelId="{F780EA2E-2A86-4449-A100-5552F1CB2FED}">
      <dsp:nvSpPr>
        <dsp:cNvPr id="0" name=""/>
        <dsp:cNvSpPr/>
      </dsp:nvSpPr>
      <dsp:spPr>
        <a:xfrm>
          <a:off x="1549907" y="1120115"/>
          <a:ext cx="3099815" cy="1120115"/>
        </a:xfrm>
        <a:prstGeom prst="trapezoid">
          <a:avLst>
            <a:gd name="adj" fmla="val 69185"/>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ysClr val="windowText" lastClr="000000"/>
              </a:solidFill>
            </a:rPr>
            <a:t>Substantial</a:t>
          </a:r>
        </a:p>
      </dsp:txBody>
      <dsp:txXfrm>
        <a:off x="2092375" y="1120115"/>
        <a:ext cx="2014880" cy="1120115"/>
      </dsp:txXfrm>
    </dsp:sp>
    <dsp:sp modelId="{27BC6F83-22D5-4745-970B-2758251FB2B4}">
      <dsp:nvSpPr>
        <dsp:cNvPr id="0" name=""/>
        <dsp:cNvSpPr/>
      </dsp:nvSpPr>
      <dsp:spPr>
        <a:xfrm>
          <a:off x="774953" y="2240230"/>
          <a:ext cx="4649724" cy="1120115"/>
        </a:xfrm>
        <a:prstGeom prst="trapezoid">
          <a:avLst>
            <a:gd name="adj" fmla="val 69185"/>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a:solidFill>
                <a:sysClr val="windowText" lastClr="000000"/>
              </a:solidFill>
            </a:rPr>
            <a:t>Supplementary</a:t>
          </a:r>
          <a:endParaRPr lang="en-US" sz="2500" b="1" kern="1200" dirty="0">
            <a:solidFill>
              <a:sysClr val="windowText" lastClr="000000"/>
            </a:solidFill>
          </a:endParaRPr>
        </a:p>
      </dsp:txBody>
      <dsp:txXfrm>
        <a:off x="1588655" y="2240230"/>
        <a:ext cx="3022320" cy="1120115"/>
      </dsp:txXfrm>
    </dsp:sp>
    <dsp:sp modelId="{739E5A22-E2A5-469A-A20D-45848B5A6A1A}">
      <dsp:nvSpPr>
        <dsp:cNvPr id="0" name=""/>
        <dsp:cNvSpPr/>
      </dsp:nvSpPr>
      <dsp:spPr>
        <a:xfrm>
          <a:off x="0" y="3360346"/>
          <a:ext cx="6199631" cy="1120115"/>
        </a:xfrm>
        <a:prstGeom prst="trapezoid">
          <a:avLst>
            <a:gd name="adj" fmla="val 69185"/>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ysClr val="windowText" lastClr="000000"/>
              </a:solidFill>
            </a:rPr>
            <a:t>QDTP</a:t>
          </a:r>
        </a:p>
      </dsp:txBody>
      <dsp:txXfrm>
        <a:off x="1084935" y="3360346"/>
        <a:ext cx="4029760" cy="112011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9877D-4FC1-7B49-8690-46C033727347}" type="datetimeFigureOut">
              <a:rPr lang="en-AU" smtClean="0"/>
              <a:t>3/10/2022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13823-12CE-AC4E-8D7E-190FE656972E}" type="slidenum">
              <a:rPr lang="en-AU" smtClean="0"/>
              <a:t>‹#›</a:t>
            </a:fld>
            <a:endParaRPr lang="en-AU"/>
          </a:p>
        </p:txBody>
      </p:sp>
    </p:spTree>
    <p:extLst>
      <p:ext uri="{BB962C8B-B14F-4D97-AF65-F5344CB8AC3E}">
        <p14:creationId xmlns:p14="http://schemas.microsoft.com/office/powerpoint/2010/main" val="44268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presentation is designed</a:t>
            </a:r>
            <a:r>
              <a:rPr lang="en-AU" baseline="0" dirty="0"/>
              <a:t> to assist understanding of the levels of adjustment for school teams.</a:t>
            </a:r>
            <a:endParaRPr lang="en-AU" dirty="0"/>
          </a:p>
          <a:p>
            <a:endParaRPr lang="en-AU" b="1" dirty="0"/>
          </a:p>
          <a:p>
            <a:r>
              <a:rPr lang="en-AU" b="1" dirty="0"/>
              <a:t>Useful materials: </a:t>
            </a:r>
          </a:p>
          <a:p>
            <a:r>
              <a:rPr lang="en-AU" b="1" dirty="0"/>
              <a:t>Levels</a:t>
            </a:r>
            <a:r>
              <a:rPr lang="en-AU" b="1" baseline="0" dirty="0"/>
              <a:t> of adjustment viewer </a:t>
            </a:r>
            <a:r>
              <a:rPr lang="en-AU" b="0" baseline="0" dirty="0"/>
              <a:t>(for comparing levels):</a:t>
            </a:r>
            <a:r>
              <a:rPr lang="en-AU" baseline="0" dirty="0"/>
              <a:t> www.nccd.edu.au/tools/levels-adjustment-viewer</a:t>
            </a:r>
          </a:p>
          <a:p>
            <a:r>
              <a:rPr lang="en-AU" b="1" baseline="0" dirty="0"/>
              <a:t>Levels of adjustment descriptors </a:t>
            </a:r>
            <a:r>
              <a:rPr lang="en-AU" b="0" baseline="0" dirty="0"/>
              <a:t>(printable): </a:t>
            </a:r>
            <a:r>
              <a:rPr lang="en-US" b="0" baseline="0" dirty="0"/>
              <a:t>www.nccd.edu.au/sites/default/files/2018-10/Level%20of%20adjustment%20provided%20to%20the%20student.pdf</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1" baseline="0" dirty="0"/>
              <a:t>Case studies</a:t>
            </a:r>
            <a:r>
              <a:rPr lang="en-AU" b="0" baseline="0" dirty="0"/>
              <a:t> (if you would prefer to consider hypothetical case studies rather than students at your school): www.nccd.edu.au/resources-and-tools/case-studies</a:t>
            </a:r>
          </a:p>
        </p:txBody>
      </p:sp>
      <p:sp>
        <p:nvSpPr>
          <p:cNvPr id="4" name="Slide Number Placeholder 3"/>
          <p:cNvSpPr>
            <a:spLocks noGrp="1"/>
          </p:cNvSpPr>
          <p:nvPr>
            <p:ph type="sldNum" sz="quarter" idx="10"/>
          </p:nvPr>
        </p:nvSpPr>
        <p:spPr/>
        <p:txBody>
          <a:bodyPr/>
          <a:lstStyle/>
          <a:p>
            <a:fld id="{9F413823-12CE-AC4E-8D7E-190FE656972E}" type="slidenum">
              <a:rPr lang="en-AU" smtClean="0"/>
              <a:t>0</a:t>
            </a:fld>
            <a:endParaRPr lang="en-AU"/>
          </a:p>
        </p:txBody>
      </p:sp>
    </p:spTree>
    <p:extLst>
      <p:ext uri="{BB962C8B-B14F-4D97-AF65-F5344CB8AC3E}">
        <p14:creationId xmlns:p14="http://schemas.microsoft.com/office/powerpoint/2010/main" val="1831873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97EB08A-09FD-46E4-A6C9-692D42F3840C}" type="slidenum">
              <a:rPr lang="en-AU" smtClean="0"/>
              <a:t>1</a:t>
            </a:fld>
            <a:endParaRPr lang="en-AU"/>
          </a:p>
        </p:txBody>
      </p:sp>
    </p:spTree>
    <p:extLst>
      <p:ext uri="{BB962C8B-B14F-4D97-AF65-F5344CB8AC3E}">
        <p14:creationId xmlns:p14="http://schemas.microsoft.com/office/powerpoint/2010/main" val="3277559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97EB08A-09FD-46E4-A6C9-692D42F3840C}" type="slidenum">
              <a:rPr lang="en-AU" smtClean="0"/>
              <a:t>3</a:t>
            </a:fld>
            <a:endParaRPr lang="en-AU"/>
          </a:p>
        </p:txBody>
      </p:sp>
    </p:spTree>
    <p:extLst>
      <p:ext uri="{BB962C8B-B14F-4D97-AF65-F5344CB8AC3E}">
        <p14:creationId xmlns:p14="http://schemas.microsoft.com/office/powerpoint/2010/main" val="369734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4</a:t>
            </a:fld>
            <a:endParaRPr lang="en-AU"/>
          </a:p>
        </p:txBody>
      </p:sp>
    </p:spTree>
    <p:extLst>
      <p:ext uri="{BB962C8B-B14F-4D97-AF65-F5344CB8AC3E}">
        <p14:creationId xmlns:p14="http://schemas.microsoft.com/office/powerpoint/2010/main" val="115760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5</a:t>
            </a:fld>
            <a:endParaRPr lang="en-AU"/>
          </a:p>
        </p:txBody>
      </p:sp>
    </p:spTree>
    <p:extLst>
      <p:ext uri="{BB962C8B-B14F-4D97-AF65-F5344CB8AC3E}">
        <p14:creationId xmlns:p14="http://schemas.microsoft.com/office/powerpoint/2010/main" val="4113373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91B587F-8F17-5E40-91B0-64FF23FF1A0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91F8DF-31CC-9C4B-8512-4BA3FFD9E940}"/>
              </a:ext>
            </a:extLst>
          </p:cNvPr>
          <p:cNvSpPr>
            <a:spLocks noGrp="1"/>
          </p:cNvSpPr>
          <p:nvPr>
            <p:ph type="ctrTitle"/>
          </p:nvPr>
        </p:nvSpPr>
        <p:spPr>
          <a:xfrm>
            <a:off x="1524000" y="2175164"/>
            <a:ext cx="4724400" cy="1937472"/>
          </a:xfrm>
        </p:spPr>
        <p:txBody>
          <a:bodyPr anchor="b">
            <a:normAutofit/>
          </a:bodyPr>
          <a:lstStyle>
            <a:lvl1pPr algn="l">
              <a:defRPr sz="3200">
                <a:solidFill>
                  <a:schemeClr val="bg1"/>
                </a:solidFill>
              </a:defRPr>
            </a:lvl1pPr>
          </a:lstStyle>
          <a:p>
            <a:r>
              <a:rPr lang="en-US"/>
              <a:t>Click to edit Master title style</a:t>
            </a:r>
            <a:endParaRPr lang="en-AU" dirty="0"/>
          </a:p>
        </p:txBody>
      </p:sp>
      <p:sp>
        <p:nvSpPr>
          <p:cNvPr id="3" name="Subtitle 2">
            <a:extLst>
              <a:ext uri="{FF2B5EF4-FFF2-40B4-BE49-F238E27FC236}">
                <a16:creationId xmlns:a16="http://schemas.microsoft.com/office/drawing/2014/main" id="{8C86C6D9-2956-4841-B1BC-4F3A1DFF0C3B}"/>
              </a:ext>
            </a:extLst>
          </p:cNvPr>
          <p:cNvSpPr>
            <a:spLocks noGrp="1"/>
          </p:cNvSpPr>
          <p:nvPr>
            <p:ph type="subTitle" idx="1"/>
          </p:nvPr>
        </p:nvSpPr>
        <p:spPr>
          <a:xfrm>
            <a:off x="1524000" y="4455030"/>
            <a:ext cx="4724400" cy="1030288"/>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
        <p:nvSpPr>
          <p:cNvPr id="4" name="Date Placeholder 3">
            <a:extLst>
              <a:ext uri="{FF2B5EF4-FFF2-40B4-BE49-F238E27FC236}">
                <a16:creationId xmlns:a16="http://schemas.microsoft.com/office/drawing/2014/main" id="{C8025D07-19C5-6F46-BD71-E15E07718A86}"/>
              </a:ext>
            </a:extLst>
          </p:cNvPr>
          <p:cNvSpPr>
            <a:spLocks noGrp="1"/>
          </p:cNvSpPr>
          <p:nvPr>
            <p:ph type="dt" sz="half" idx="10"/>
          </p:nvPr>
        </p:nvSpPr>
        <p:spPr/>
        <p:txBody>
          <a:bodyPr/>
          <a:lstStyle/>
          <a:p>
            <a:fld id="{FEE92078-CD37-DF4C-8A17-4F542C2CA914}" type="datetime1">
              <a:rPr lang="en-AU" smtClean="0"/>
              <a:t>3/10/2022</a:t>
            </a:fld>
            <a:endParaRPr lang="en-AU"/>
          </a:p>
        </p:txBody>
      </p:sp>
      <p:sp>
        <p:nvSpPr>
          <p:cNvPr id="5" name="Footer Placeholder 4">
            <a:extLst>
              <a:ext uri="{FF2B5EF4-FFF2-40B4-BE49-F238E27FC236}">
                <a16:creationId xmlns:a16="http://schemas.microsoft.com/office/drawing/2014/main" id="{3E024C38-F1B5-0743-B586-34B58F82BB41}"/>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F2474F0-38D4-7B48-A104-299B19CBBD8F}"/>
              </a:ext>
            </a:extLst>
          </p:cNvPr>
          <p:cNvSpPr>
            <a:spLocks noGrp="1"/>
          </p:cNvSpPr>
          <p:nvPr>
            <p:ph type="sldNum" sz="quarter" idx="12"/>
          </p:nvPr>
        </p:nvSpPr>
        <p:spPr/>
        <p:txBody>
          <a:bodyPr/>
          <a:lstStyle/>
          <a:p>
            <a:fld id="{F6AC30FE-F817-CB4D-A594-AECBC303F8F0}" type="slidenum">
              <a:rPr lang="en-AU" smtClean="0"/>
              <a:t>‹#›</a:t>
            </a:fld>
            <a:endParaRPr lang="en-AU"/>
          </a:p>
        </p:txBody>
      </p:sp>
      <p:pic>
        <p:nvPicPr>
          <p:cNvPr id="13" name="Graphic 12">
            <a:extLst>
              <a:ext uri="{FF2B5EF4-FFF2-40B4-BE49-F238E27FC236}">
                <a16:creationId xmlns:a16="http://schemas.microsoft.com/office/drawing/2014/main" id="{DA9A2576-4E03-2A43-BF5A-E353EA0E2E8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73727" y="1288471"/>
            <a:ext cx="1676400" cy="457200"/>
          </a:xfrm>
          <a:prstGeom prst="rect">
            <a:avLst/>
          </a:prstGeom>
        </p:spPr>
      </p:pic>
    </p:spTree>
    <p:extLst>
      <p:ext uri="{BB962C8B-B14F-4D97-AF65-F5344CB8AC3E}">
        <p14:creationId xmlns:p14="http://schemas.microsoft.com/office/powerpoint/2010/main" val="7732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DE99-A6D7-8645-B27C-AFB39CC99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9BC225C-675D-974C-95FE-B0F31DDB2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C09081E0-9D57-C246-A138-05285535A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10B5C5-FD8E-E345-955A-29941CE9CAF5}"/>
              </a:ext>
            </a:extLst>
          </p:cNvPr>
          <p:cNvSpPr>
            <a:spLocks noGrp="1"/>
          </p:cNvSpPr>
          <p:nvPr>
            <p:ph type="dt" sz="half" idx="10"/>
          </p:nvPr>
        </p:nvSpPr>
        <p:spPr/>
        <p:txBody>
          <a:bodyPr/>
          <a:lstStyle/>
          <a:p>
            <a:fld id="{DF8BA586-44C5-734C-83F1-1C8A0E1A9B98}" type="datetime1">
              <a:rPr lang="en-AU" smtClean="0"/>
              <a:t>3/10/2022</a:t>
            </a:fld>
            <a:endParaRPr lang="en-AU"/>
          </a:p>
        </p:txBody>
      </p:sp>
      <p:sp>
        <p:nvSpPr>
          <p:cNvPr id="6" name="Footer Placeholder 5">
            <a:extLst>
              <a:ext uri="{FF2B5EF4-FFF2-40B4-BE49-F238E27FC236}">
                <a16:creationId xmlns:a16="http://schemas.microsoft.com/office/drawing/2014/main" id="{FCE38E2E-9754-FC41-9A70-8FAB1E160FA4}"/>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35294D62-6C6D-6647-9971-D6B15AE7BF1F}"/>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79409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BB73-0C89-1842-A004-76F3C544E8A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CEDA27-2058-4F4E-96E6-25C75E3DC7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1841B8-1441-0A4E-BD20-27D0EC9FE7B9}"/>
              </a:ext>
            </a:extLst>
          </p:cNvPr>
          <p:cNvSpPr>
            <a:spLocks noGrp="1"/>
          </p:cNvSpPr>
          <p:nvPr>
            <p:ph type="dt" sz="half" idx="10"/>
          </p:nvPr>
        </p:nvSpPr>
        <p:spPr/>
        <p:txBody>
          <a:bodyPr/>
          <a:lstStyle/>
          <a:p>
            <a:fld id="{C439ECA5-0EB9-E149-B55A-27916FDBC6B8}" type="datetime1">
              <a:rPr lang="en-AU" smtClean="0"/>
              <a:t>3/10/2022</a:t>
            </a:fld>
            <a:endParaRPr lang="en-AU"/>
          </a:p>
        </p:txBody>
      </p:sp>
      <p:sp>
        <p:nvSpPr>
          <p:cNvPr id="5" name="Footer Placeholder 4">
            <a:extLst>
              <a:ext uri="{FF2B5EF4-FFF2-40B4-BE49-F238E27FC236}">
                <a16:creationId xmlns:a16="http://schemas.microsoft.com/office/drawing/2014/main" id="{201468C8-888E-7D46-899D-602A2BDF1DE2}"/>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5F0600AF-664B-214C-93CB-E6CBC17D0089}"/>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20528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96436-FC66-0A4A-A513-4214BB23F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864AB5A-ACD3-1345-84D7-D50A121042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F13BAE-0922-3B47-8EEF-FFD5C9344AAD}"/>
              </a:ext>
            </a:extLst>
          </p:cNvPr>
          <p:cNvSpPr>
            <a:spLocks noGrp="1"/>
          </p:cNvSpPr>
          <p:nvPr>
            <p:ph type="dt" sz="half" idx="10"/>
          </p:nvPr>
        </p:nvSpPr>
        <p:spPr/>
        <p:txBody>
          <a:bodyPr/>
          <a:lstStyle/>
          <a:p>
            <a:fld id="{226300E4-F7DC-7848-8E42-703E6F0CA738}" type="datetime1">
              <a:rPr lang="en-AU" smtClean="0"/>
              <a:t>3/10/2022</a:t>
            </a:fld>
            <a:endParaRPr lang="en-AU"/>
          </a:p>
        </p:txBody>
      </p:sp>
      <p:sp>
        <p:nvSpPr>
          <p:cNvPr id="5" name="Footer Placeholder 4">
            <a:extLst>
              <a:ext uri="{FF2B5EF4-FFF2-40B4-BE49-F238E27FC236}">
                <a16:creationId xmlns:a16="http://schemas.microsoft.com/office/drawing/2014/main" id="{E8291491-BD30-1240-9BA5-FDB96513FD77}"/>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E1F7CD63-7DD9-A348-A446-4698CA76B64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9847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a:xfrm>
            <a:off x="838200" y="365125"/>
            <a:ext cx="9480330" cy="1325563"/>
          </a:xfrm>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a:xfrm>
            <a:off x="838200" y="1825625"/>
            <a:ext cx="948033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1AA7824B-ED15-744C-844E-07CE5D346E2D}"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34971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p:txBody>
          <a:bodyPr/>
          <a:lstStyle>
            <a:lvl1pPr marL="0" indent="0">
              <a:buNone/>
              <a:defRPr sz="2000" b="1">
                <a:solidFill>
                  <a:schemeClr val="accent2"/>
                </a:solidFill>
              </a:defRPr>
            </a:lvl1pPr>
            <a:lvl2pPr marL="230400">
              <a:defRPr/>
            </a:lvl2pPr>
            <a:lvl3pPr marL="684000">
              <a:defRPr/>
            </a:lvl3pPr>
            <a:lvl4pPr marL="1144800">
              <a:defRPr/>
            </a:lvl4pPr>
            <a:lvl5pPr marL="15984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FFC3D85C-5CA7-6E40-953A-EDDD244ABC11}"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4543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1AB68CD-4D02-104A-B059-52CF4D0647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F59D45-DCFF-964A-A7B2-3C8C11070459}"/>
              </a:ext>
            </a:extLst>
          </p:cNvPr>
          <p:cNvSpPr>
            <a:spLocks noGrp="1"/>
          </p:cNvSpPr>
          <p:nvPr>
            <p:ph type="title"/>
          </p:nvPr>
        </p:nvSpPr>
        <p:spPr>
          <a:xfrm>
            <a:off x="1440870" y="1820577"/>
            <a:ext cx="4350330" cy="2287298"/>
          </a:xfrm>
        </p:spPr>
        <p:txBody>
          <a:bodyPr anchor="b">
            <a:normAutofit/>
          </a:bodyPr>
          <a:lstStyle>
            <a:lvl1pPr>
              <a:defRPr sz="3200">
                <a:solidFill>
                  <a:schemeClr val="accent3"/>
                </a:solidFill>
              </a:defRPr>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FD2DFA21-9DAF-944A-B45B-C88144180BEF}"/>
              </a:ext>
            </a:extLst>
          </p:cNvPr>
          <p:cNvSpPr>
            <a:spLocks noGrp="1"/>
          </p:cNvSpPr>
          <p:nvPr>
            <p:ph type="body" idx="1"/>
          </p:nvPr>
        </p:nvSpPr>
        <p:spPr>
          <a:xfrm>
            <a:off x="1440869" y="4398822"/>
            <a:ext cx="4350331" cy="1039088"/>
          </a:xfrm>
        </p:spPr>
        <p:txBody>
          <a:bodyPr>
            <a:normAutofit/>
          </a:bodyPr>
          <a:lstStyle>
            <a:lvl1pPr marL="0" indent="0">
              <a:buNone/>
              <a:defRPr sz="1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3318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C262-9D44-8942-BCF6-EF2C36CAB3A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835DB76-E38C-8B4B-8C7A-7C080B4D0C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47972AA-4613-494C-A89A-CEC7B433D9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DA65C1D-8674-FA4D-9A6F-15AAA0DA0887}"/>
              </a:ext>
            </a:extLst>
          </p:cNvPr>
          <p:cNvSpPr>
            <a:spLocks noGrp="1"/>
          </p:cNvSpPr>
          <p:nvPr>
            <p:ph type="dt" sz="half" idx="10"/>
          </p:nvPr>
        </p:nvSpPr>
        <p:spPr/>
        <p:txBody>
          <a:bodyPr/>
          <a:lstStyle/>
          <a:p>
            <a:fld id="{FC6A0210-9179-E849-A4F6-869A0847AECE}" type="datetime1">
              <a:rPr lang="en-AU" smtClean="0"/>
              <a:t>3/10/2022</a:t>
            </a:fld>
            <a:endParaRPr lang="en-AU"/>
          </a:p>
        </p:txBody>
      </p:sp>
      <p:sp>
        <p:nvSpPr>
          <p:cNvPr id="6" name="Footer Placeholder 5">
            <a:extLst>
              <a:ext uri="{FF2B5EF4-FFF2-40B4-BE49-F238E27FC236}">
                <a16:creationId xmlns:a16="http://schemas.microsoft.com/office/drawing/2014/main" id="{68738851-0923-DD4C-A297-0C6BC3B776DB}"/>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68E36111-F270-F943-A35A-9930631266CD}"/>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00447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C0D3-85B6-B441-9A86-9E5766A88B4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9EB8F3-3B04-9F43-B10A-CE502563F35F}"/>
              </a:ext>
            </a:extLst>
          </p:cNvPr>
          <p:cNvSpPr>
            <a:spLocks noGrp="1"/>
          </p:cNvSpPr>
          <p:nvPr>
            <p:ph type="body" idx="1"/>
          </p:nvPr>
        </p:nvSpPr>
        <p:spPr>
          <a:xfrm>
            <a:off x="839788" y="1681163"/>
            <a:ext cx="5157787"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061B12-4188-134B-AE08-EC6E17015F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a:extLst>
              <a:ext uri="{FF2B5EF4-FFF2-40B4-BE49-F238E27FC236}">
                <a16:creationId xmlns:a16="http://schemas.microsoft.com/office/drawing/2014/main" id="{C9EDD0AA-DC2E-3743-B76A-80B5491360C7}"/>
              </a:ext>
            </a:extLst>
          </p:cNvPr>
          <p:cNvSpPr>
            <a:spLocks noGrp="1"/>
          </p:cNvSpPr>
          <p:nvPr>
            <p:ph type="body" sz="quarter" idx="3"/>
          </p:nvPr>
        </p:nvSpPr>
        <p:spPr>
          <a:xfrm>
            <a:off x="6172200" y="1681163"/>
            <a:ext cx="5183188"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D7C1EB-7126-EE42-9714-96589853ED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2D73580-2DF2-5946-9DA8-981C81960838}"/>
              </a:ext>
            </a:extLst>
          </p:cNvPr>
          <p:cNvSpPr>
            <a:spLocks noGrp="1"/>
          </p:cNvSpPr>
          <p:nvPr>
            <p:ph type="dt" sz="half" idx="10"/>
          </p:nvPr>
        </p:nvSpPr>
        <p:spPr/>
        <p:txBody>
          <a:bodyPr/>
          <a:lstStyle/>
          <a:p>
            <a:fld id="{43E7B5FB-02BF-2D46-A400-ECA666F8D26A}" type="datetime1">
              <a:rPr lang="en-AU" smtClean="0"/>
              <a:t>3/10/2022</a:t>
            </a:fld>
            <a:endParaRPr lang="en-AU" dirty="0"/>
          </a:p>
        </p:txBody>
      </p:sp>
      <p:sp>
        <p:nvSpPr>
          <p:cNvPr id="8" name="Footer Placeholder 7">
            <a:extLst>
              <a:ext uri="{FF2B5EF4-FFF2-40B4-BE49-F238E27FC236}">
                <a16:creationId xmlns:a16="http://schemas.microsoft.com/office/drawing/2014/main" id="{0C0B8BEC-257C-FF4B-83CB-9732AF970658}"/>
              </a:ext>
            </a:extLst>
          </p:cNvPr>
          <p:cNvSpPr>
            <a:spLocks noGrp="1"/>
          </p:cNvSpPr>
          <p:nvPr>
            <p:ph type="ftr" sz="quarter" idx="11"/>
          </p:nvPr>
        </p:nvSpPr>
        <p:spPr/>
        <p:txBody>
          <a:bodyPr/>
          <a:lstStyle/>
          <a:p>
            <a:r>
              <a:rPr lang="en-AU"/>
              <a:t>Enter presentation title here</a:t>
            </a:r>
          </a:p>
        </p:txBody>
      </p:sp>
      <p:sp>
        <p:nvSpPr>
          <p:cNvPr id="9" name="Slide Number Placeholder 8">
            <a:extLst>
              <a:ext uri="{FF2B5EF4-FFF2-40B4-BE49-F238E27FC236}">
                <a16:creationId xmlns:a16="http://schemas.microsoft.com/office/drawing/2014/main" id="{7B3CAFE2-8092-EC47-B290-65ABE6B61A9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937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CD60-F699-274F-BA93-0309395F9D0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0B1DFDE-7B3D-8D42-88F0-AFB47C900DF7}"/>
              </a:ext>
            </a:extLst>
          </p:cNvPr>
          <p:cNvSpPr>
            <a:spLocks noGrp="1"/>
          </p:cNvSpPr>
          <p:nvPr>
            <p:ph type="dt" sz="half" idx="10"/>
          </p:nvPr>
        </p:nvSpPr>
        <p:spPr/>
        <p:txBody>
          <a:bodyPr/>
          <a:lstStyle/>
          <a:p>
            <a:fld id="{694B170E-DFC9-D14B-AA66-3E04F6A4EC2C}" type="datetime1">
              <a:rPr lang="en-AU" smtClean="0"/>
              <a:t>3/10/2022</a:t>
            </a:fld>
            <a:endParaRPr lang="en-AU"/>
          </a:p>
        </p:txBody>
      </p:sp>
      <p:sp>
        <p:nvSpPr>
          <p:cNvPr id="4" name="Footer Placeholder 3">
            <a:extLst>
              <a:ext uri="{FF2B5EF4-FFF2-40B4-BE49-F238E27FC236}">
                <a16:creationId xmlns:a16="http://schemas.microsoft.com/office/drawing/2014/main" id="{1F11AA9F-F034-174C-995A-D8E48A5A034C}"/>
              </a:ext>
            </a:extLst>
          </p:cNvPr>
          <p:cNvSpPr>
            <a:spLocks noGrp="1"/>
          </p:cNvSpPr>
          <p:nvPr>
            <p:ph type="ftr" sz="quarter" idx="11"/>
          </p:nvPr>
        </p:nvSpPr>
        <p:spPr/>
        <p:txBody>
          <a:bodyPr/>
          <a:lstStyle/>
          <a:p>
            <a:r>
              <a:rPr lang="en-AU"/>
              <a:t>Enter presentation title here</a:t>
            </a:r>
          </a:p>
        </p:txBody>
      </p:sp>
      <p:sp>
        <p:nvSpPr>
          <p:cNvPr id="5" name="Slide Number Placeholder 4">
            <a:extLst>
              <a:ext uri="{FF2B5EF4-FFF2-40B4-BE49-F238E27FC236}">
                <a16:creationId xmlns:a16="http://schemas.microsoft.com/office/drawing/2014/main" id="{4272AFE9-D416-DC4E-95AC-2C9C4DA2BE06}"/>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3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15B41A-45DE-AA4F-9141-1059D5D22F7A}"/>
              </a:ext>
            </a:extLst>
          </p:cNvPr>
          <p:cNvSpPr/>
          <p:nvPr userDrawn="1"/>
        </p:nvSpPr>
        <p:spPr>
          <a:xfrm>
            <a:off x="0" y="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8147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7D78-11AD-784B-A5A0-4A6218164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A0755B6-0059-8E4A-8D86-614F62EFC5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A5F3FE-2A7C-4640-BA35-228D6B8E7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DA69EB-1510-D545-A438-1BCEB12840CF}"/>
              </a:ext>
            </a:extLst>
          </p:cNvPr>
          <p:cNvSpPr>
            <a:spLocks noGrp="1"/>
          </p:cNvSpPr>
          <p:nvPr>
            <p:ph type="dt" sz="half" idx="10"/>
          </p:nvPr>
        </p:nvSpPr>
        <p:spPr/>
        <p:txBody>
          <a:bodyPr/>
          <a:lstStyle/>
          <a:p>
            <a:fld id="{0D2F95A0-DCCC-5644-A93C-5985564FA34B}" type="datetime1">
              <a:rPr lang="en-AU" smtClean="0"/>
              <a:t>3/10/2022</a:t>
            </a:fld>
            <a:endParaRPr lang="en-AU"/>
          </a:p>
        </p:txBody>
      </p:sp>
      <p:sp>
        <p:nvSpPr>
          <p:cNvPr id="6" name="Footer Placeholder 5">
            <a:extLst>
              <a:ext uri="{FF2B5EF4-FFF2-40B4-BE49-F238E27FC236}">
                <a16:creationId xmlns:a16="http://schemas.microsoft.com/office/drawing/2014/main" id="{5AB3AD08-9B62-664A-A48D-732DF3554F49}"/>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4FE02FD8-069B-3042-9707-71E19A4E3E7C}"/>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0555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9BA7B7B-D637-A742-9587-CAD226521503}"/>
              </a:ext>
            </a:extLst>
          </p:cNvPr>
          <p:cNvSpPr/>
          <p:nvPr userDrawn="1"/>
        </p:nvSpPr>
        <p:spPr>
          <a:xfrm>
            <a:off x="512618" y="6356350"/>
            <a:ext cx="11679382" cy="501650"/>
          </a:xfrm>
          <a:prstGeom prst="rect">
            <a:avLst/>
          </a:prstGeom>
          <a:solidFill>
            <a:srgbClr val="F0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a:extLst>
              <a:ext uri="{FF2B5EF4-FFF2-40B4-BE49-F238E27FC236}">
                <a16:creationId xmlns:a16="http://schemas.microsoft.com/office/drawing/2014/main" id="{C107CC7E-1096-1744-9E3B-B88E594DF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3006DACF-5147-EE43-80E5-5545D5EA4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DB69DFA7-BC56-3B44-8483-D0B7F8C74169}"/>
              </a:ext>
            </a:extLst>
          </p:cNvPr>
          <p:cNvSpPr>
            <a:spLocks noGrp="1"/>
          </p:cNvSpPr>
          <p:nvPr>
            <p:ph type="dt" sz="half" idx="2"/>
          </p:nvPr>
        </p:nvSpPr>
        <p:spPr>
          <a:xfrm>
            <a:off x="8497613" y="6356350"/>
            <a:ext cx="1820917" cy="501650"/>
          </a:xfrm>
          <a:prstGeom prst="rect">
            <a:avLst/>
          </a:prstGeom>
        </p:spPr>
        <p:txBody>
          <a:bodyPr vert="horz" lIns="91440" tIns="45720" rIns="91440" bIns="45720" rtlCol="0" anchor="ctr"/>
          <a:lstStyle>
            <a:lvl1pPr algn="r">
              <a:defRPr sz="900">
                <a:solidFill>
                  <a:schemeClr val="accent3"/>
                </a:solidFill>
              </a:defRPr>
            </a:lvl1pPr>
          </a:lstStyle>
          <a:p>
            <a:fld id="{F9D1B362-201E-4949-A227-4841FAFBF209}" type="datetime1">
              <a:rPr lang="en-AU" smtClean="0"/>
              <a:t>3/10/2022</a:t>
            </a:fld>
            <a:endParaRPr lang="en-AU" dirty="0"/>
          </a:p>
        </p:txBody>
      </p:sp>
      <p:sp>
        <p:nvSpPr>
          <p:cNvPr id="5" name="Footer Placeholder 4">
            <a:extLst>
              <a:ext uri="{FF2B5EF4-FFF2-40B4-BE49-F238E27FC236}">
                <a16:creationId xmlns:a16="http://schemas.microsoft.com/office/drawing/2014/main" id="{3D7244C4-E1B1-504B-B513-46A1A5FDBE2B}"/>
              </a:ext>
            </a:extLst>
          </p:cNvPr>
          <p:cNvSpPr>
            <a:spLocks noGrp="1"/>
          </p:cNvSpPr>
          <p:nvPr>
            <p:ph type="ftr" sz="quarter" idx="3"/>
          </p:nvPr>
        </p:nvSpPr>
        <p:spPr>
          <a:xfrm>
            <a:off x="838200" y="6356350"/>
            <a:ext cx="4214648" cy="501650"/>
          </a:xfrm>
          <a:prstGeom prst="rect">
            <a:avLst/>
          </a:prstGeom>
        </p:spPr>
        <p:txBody>
          <a:bodyPr vert="horz" lIns="0" tIns="45720" rIns="91440" bIns="45720" rtlCol="0" anchor="ctr"/>
          <a:lstStyle>
            <a:lvl1pPr algn="l">
              <a:defRPr sz="900">
                <a:solidFill>
                  <a:schemeClr val="accent3"/>
                </a:solidFill>
              </a:defRPr>
            </a:lvl1pPr>
          </a:lstStyle>
          <a:p>
            <a:r>
              <a:rPr lang="en-AU"/>
              <a:t>Enter presentation title here</a:t>
            </a:r>
            <a:endParaRPr lang="en-AU" dirty="0"/>
          </a:p>
        </p:txBody>
      </p:sp>
      <p:sp>
        <p:nvSpPr>
          <p:cNvPr id="6" name="Slide Number Placeholder 5">
            <a:extLst>
              <a:ext uri="{FF2B5EF4-FFF2-40B4-BE49-F238E27FC236}">
                <a16:creationId xmlns:a16="http://schemas.microsoft.com/office/drawing/2014/main" id="{387DAD1C-D746-1F43-9F08-DC77D85A6613}"/>
              </a:ext>
            </a:extLst>
          </p:cNvPr>
          <p:cNvSpPr>
            <a:spLocks noGrp="1"/>
          </p:cNvSpPr>
          <p:nvPr>
            <p:ph type="sldNum" sz="quarter" idx="4"/>
          </p:nvPr>
        </p:nvSpPr>
        <p:spPr>
          <a:xfrm>
            <a:off x="10444654" y="6356350"/>
            <a:ext cx="909145" cy="501650"/>
          </a:xfrm>
          <a:prstGeom prst="rect">
            <a:avLst/>
          </a:prstGeom>
        </p:spPr>
        <p:txBody>
          <a:bodyPr vert="horz" lIns="91440" tIns="45720" rIns="91440" bIns="45720" rtlCol="0" anchor="ctr"/>
          <a:lstStyle>
            <a:lvl1pPr algn="r">
              <a:defRPr sz="900">
                <a:solidFill>
                  <a:schemeClr val="accent3"/>
                </a:solidFill>
              </a:defRPr>
            </a:lvl1pPr>
          </a:lstStyle>
          <a:p>
            <a:fld id="{F6AC30FE-F817-CB4D-A594-AECBC303F8F0}" type="slidenum">
              <a:rPr lang="en-AU" smtClean="0"/>
              <a:pPr/>
              <a:t>‹#›</a:t>
            </a:fld>
            <a:endParaRPr lang="en-AU" dirty="0"/>
          </a:p>
        </p:txBody>
      </p:sp>
      <p:sp>
        <p:nvSpPr>
          <p:cNvPr id="8" name="Rectangle 7">
            <a:extLst>
              <a:ext uri="{FF2B5EF4-FFF2-40B4-BE49-F238E27FC236}">
                <a16:creationId xmlns:a16="http://schemas.microsoft.com/office/drawing/2014/main" id="{EA21D121-2A20-E746-991B-9C81A53A45CF}"/>
              </a:ext>
            </a:extLst>
          </p:cNvPr>
          <p:cNvSpPr/>
          <p:nvPr userDrawn="1"/>
        </p:nvSpPr>
        <p:spPr>
          <a:xfrm>
            <a:off x="0" y="6356350"/>
            <a:ext cx="512618" cy="5016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00424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accent4"/>
        </a:buClr>
        <a:buFont typeface="Wingdings"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CECE-792C-CF40-B559-7AFB81115F5A}"/>
              </a:ext>
            </a:extLst>
          </p:cNvPr>
          <p:cNvSpPr>
            <a:spLocks noGrp="1"/>
          </p:cNvSpPr>
          <p:nvPr>
            <p:ph type="ctrTitle"/>
          </p:nvPr>
        </p:nvSpPr>
        <p:spPr>
          <a:xfrm>
            <a:off x="1074832" y="2175164"/>
            <a:ext cx="4724400" cy="1937472"/>
          </a:xfrm>
        </p:spPr>
        <p:txBody>
          <a:bodyPr/>
          <a:lstStyle/>
          <a:p>
            <a:r>
              <a:rPr lang="en-AU" dirty="0"/>
              <a:t>NCCD levels of adjustment</a:t>
            </a:r>
          </a:p>
        </p:txBody>
      </p:sp>
      <p:sp>
        <p:nvSpPr>
          <p:cNvPr id="3" name="Subtitle 2">
            <a:extLst>
              <a:ext uri="{FF2B5EF4-FFF2-40B4-BE49-F238E27FC236}">
                <a16:creationId xmlns:a16="http://schemas.microsoft.com/office/drawing/2014/main" id="{90FFE80C-E006-0C46-BE90-A77F8332F588}"/>
              </a:ext>
            </a:extLst>
          </p:cNvPr>
          <p:cNvSpPr>
            <a:spLocks noGrp="1"/>
          </p:cNvSpPr>
          <p:nvPr>
            <p:ph type="subTitle" idx="1"/>
          </p:nvPr>
        </p:nvSpPr>
        <p:spPr>
          <a:xfrm>
            <a:off x="1074832" y="4455030"/>
            <a:ext cx="4724400" cy="1030288"/>
          </a:xfrm>
        </p:spPr>
        <p:txBody>
          <a:bodyPr/>
          <a:lstStyle/>
          <a:p>
            <a:r>
              <a:rPr lang="en-AU" b="1" dirty="0"/>
              <a:t>High level summary </a:t>
            </a:r>
            <a:r>
              <a:rPr lang="en-AU" dirty="0">
                <a:solidFill>
                  <a:schemeClr val="accent4"/>
                </a:solidFill>
              </a:rPr>
              <a:t>|</a:t>
            </a:r>
            <a:r>
              <a:rPr lang="en-AU" dirty="0"/>
              <a:t> 2019</a:t>
            </a:r>
          </a:p>
        </p:txBody>
      </p:sp>
      <p:sp>
        <p:nvSpPr>
          <p:cNvPr id="4" name="Text Box 2"/>
          <p:cNvSpPr txBox="1">
            <a:spLocks noChangeArrowheads="1"/>
          </p:cNvSpPr>
          <p:nvPr/>
        </p:nvSpPr>
        <p:spPr bwMode="auto">
          <a:xfrm>
            <a:off x="1060862" y="5734700"/>
            <a:ext cx="3019425" cy="485775"/>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20000"/>
              </a:lnSpc>
              <a:spcAft>
                <a:spcPts val="600"/>
              </a:spcAft>
            </a:pPr>
            <a:r>
              <a:rPr lang="en-AU" sz="700" dirty="0">
                <a:solidFill>
                  <a:srgbClr val="F0F6F7"/>
                </a:solidFill>
                <a:effectLst/>
                <a:ea typeface="SimHei"/>
                <a:cs typeface="Arial" panose="020B0604020202020204" pitchFamily="34" charset="0"/>
              </a:rPr>
              <a:t>Supported by the Australian Government Department of Education.     © 2019 Education Services Australia Ltd, unless otherwise indicated</a:t>
            </a:r>
            <a:r>
              <a:rPr lang="en-AU" sz="700" dirty="0">
                <a:solidFill>
                  <a:schemeClr val="bg1"/>
                </a:solidFill>
                <a:effectLst/>
                <a:ea typeface="SimHei"/>
                <a:cs typeface="Arial" panose="020B0604020202020204" pitchFamily="34" charset="0"/>
              </a:rPr>
              <a:t>. Creative Commons BY 4.0</a:t>
            </a:r>
            <a:r>
              <a:rPr lang="en-AU" sz="700" dirty="0">
                <a:solidFill>
                  <a:srgbClr val="F0F6F7"/>
                </a:solidFill>
                <a:effectLst/>
                <a:ea typeface="SimHei"/>
                <a:cs typeface="Arial" panose="020B0604020202020204" pitchFamily="34" charset="0"/>
              </a:rPr>
              <a:t>, unless otherwise indicated.</a:t>
            </a:r>
            <a:endParaRPr lang="en-AU" sz="1100" dirty="0">
              <a:solidFill>
                <a:srgbClr val="37424A"/>
              </a:solidFill>
              <a:effectLst/>
              <a:ea typeface="SimHei"/>
              <a:cs typeface="Arial" panose="020B0604020202020204" pitchFamily="34" charset="0"/>
            </a:endParaRPr>
          </a:p>
        </p:txBody>
      </p:sp>
      <p:pic>
        <p:nvPicPr>
          <p:cNvPr id="6" name="Picture 5" descr="Education Services Australia logo" title="Education Services Australia logo"/>
          <p:cNvPicPr/>
          <p:nvPr/>
        </p:nvPicPr>
        <p:blipFill>
          <a:blip r:embed="rId3" cstate="print">
            <a:extLst>
              <a:ext uri="{28A0092B-C50C-407E-A947-70E740481C1C}">
                <a14:useLocalDpi xmlns:a14="http://schemas.microsoft.com/office/drawing/2010/main" val="0"/>
              </a:ext>
            </a:extLst>
          </a:blip>
          <a:stretch>
            <a:fillRect/>
          </a:stretch>
        </p:blipFill>
        <p:spPr>
          <a:xfrm>
            <a:off x="4694332" y="5748670"/>
            <a:ext cx="866140" cy="347980"/>
          </a:xfrm>
          <a:prstGeom prst="rect">
            <a:avLst/>
          </a:prstGeom>
        </p:spPr>
      </p:pic>
      <p:pic>
        <p:nvPicPr>
          <p:cNvPr id="7" name="Picture 6" descr="Creative Commons Attribution logo" title="Creative Commons Attribution logo"/>
          <p:cNvPicPr/>
          <p:nvPr/>
        </p:nvPicPr>
        <p:blipFill>
          <a:blip r:embed="rId4" cstate="print">
            <a:extLst>
              <a:ext uri="{28A0092B-C50C-407E-A947-70E740481C1C}">
                <a14:useLocalDpi xmlns:a14="http://schemas.microsoft.com/office/drawing/2010/main" val="0"/>
              </a:ext>
            </a:extLst>
          </a:blip>
          <a:stretch>
            <a:fillRect/>
          </a:stretch>
        </p:blipFill>
        <p:spPr>
          <a:xfrm>
            <a:off x="4028852" y="5838205"/>
            <a:ext cx="510540" cy="178435"/>
          </a:xfrm>
          <a:prstGeom prst="rect">
            <a:avLst/>
          </a:prstGeom>
        </p:spPr>
      </p:pic>
      <p:pic>
        <p:nvPicPr>
          <p:cNvPr id="9" name="Picture 8" descr="A picture containing map&#10;&#10;Description automatically generated">
            <a:extLst>
              <a:ext uri="{FF2B5EF4-FFF2-40B4-BE49-F238E27FC236}">
                <a16:creationId xmlns:a16="http://schemas.microsoft.com/office/drawing/2014/main" id="{0C5C46AC-C44F-A072-2D2B-E5232CE36EFF}"/>
              </a:ext>
            </a:extLst>
          </p:cNvPr>
          <p:cNvPicPr>
            <a:picLocks noChangeAspect="1"/>
          </p:cNvPicPr>
          <p:nvPr/>
        </p:nvPicPr>
        <p:blipFill>
          <a:blip r:embed="rId5"/>
          <a:stretch>
            <a:fillRect/>
          </a:stretch>
        </p:blipFill>
        <p:spPr>
          <a:xfrm>
            <a:off x="5715412" y="5262955"/>
            <a:ext cx="1687820" cy="1150499"/>
          </a:xfrm>
          <a:prstGeom prst="rect">
            <a:avLst/>
          </a:prstGeom>
        </p:spPr>
      </p:pic>
    </p:spTree>
    <p:extLst>
      <p:ext uri="{BB962C8B-B14F-4D97-AF65-F5344CB8AC3E}">
        <p14:creationId xmlns:p14="http://schemas.microsoft.com/office/powerpoint/2010/main" val="415119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76202"/>
            <a:ext cx="10515600" cy="1325563"/>
          </a:xfrm>
        </p:spPr>
        <p:txBody>
          <a:bodyPr/>
          <a:lstStyle/>
          <a:p>
            <a:r>
              <a:rPr lang="en-AU" dirty="0"/>
              <a:t>Adjustments</a:t>
            </a:r>
          </a:p>
        </p:txBody>
      </p:sp>
      <p:sp>
        <p:nvSpPr>
          <p:cNvPr id="4" name="Rectangle 3"/>
          <p:cNvSpPr/>
          <p:nvPr/>
        </p:nvSpPr>
        <p:spPr>
          <a:xfrm>
            <a:off x="838200" y="1409516"/>
            <a:ext cx="9410700" cy="4426853"/>
          </a:xfrm>
          <a:prstGeom prst="rect">
            <a:avLst/>
          </a:prstGeom>
        </p:spPr>
        <p:txBody>
          <a:bodyPr wrap="square">
            <a:spAutoFit/>
          </a:bodyPr>
          <a:lstStyle/>
          <a:p>
            <a:pPr>
              <a:lnSpc>
                <a:spcPct val="120000"/>
              </a:lnSpc>
              <a:spcBef>
                <a:spcPts val="1000"/>
              </a:spcBef>
              <a:spcAft>
                <a:spcPts val="1500"/>
              </a:spcAft>
            </a:pPr>
            <a:r>
              <a:rPr lang="en-AU" sz="2000" dirty="0"/>
              <a:t>The Disability Standards for Education 2005 (the Standards) clarify the obligations of schools under the </a:t>
            </a:r>
            <a:r>
              <a:rPr lang="en-AU" sz="2000" i="1" dirty="0"/>
              <a:t>Disability Discrimination Act 1992</a:t>
            </a:r>
            <a:r>
              <a:rPr lang="en-AU" sz="2000" dirty="0"/>
              <a:t> (DDA) to provide reasonable adjustments for students with disability where required so that they can access and participate in education on an equitable basis to their peers. </a:t>
            </a:r>
          </a:p>
          <a:p>
            <a:pPr>
              <a:lnSpc>
                <a:spcPct val="120000"/>
              </a:lnSpc>
              <a:spcBef>
                <a:spcPts val="1000"/>
              </a:spcBef>
              <a:spcAft>
                <a:spcPts val="1500"/>
              </a:spcAft>
            </a:pPr>
            <a:r>
              <a:rPr lang="en-AU" sz="2000" dirty="0"/>
              <a:t>The Standards require that where a student with disability needs reasonable adjustments the school must consult the student, or their parent, guardian or carer, when determining the type of reasonable adjustments that may be needed. </a:t>
            </a:r>
          </a:p>
          <a:p>
            <a:pPr>
              <a:lnSpc>
                <a:spcPct val="120000"/>
              </a:lnSpc>
              <a:spcBef>
                <a:spcPts val="1000"/>
              </a:spcBef>
              <a:spcAft>
                <a:spcPts val="1500"/>
              </a:spcAft>
            </a:pPr>
            <a:r>
              <a:rPr lang="en-AU" sz="2000" dirty="0"/>
              <a:t>The decision to actively support the student with adjustments, including through quality differentiated teaching practice (QDTP), should also be made in consultation with the student and their parent, guardian or carer. </a:t>
            </a:r>
            <a:endParaRPr lang="en-AU" sz="2000" dirty="0">
              <a:ea typeface="Calibri" panose="020F0502020204030204" pitchFamily="34" charset="0"/>
            </a:endParaRPr>
          </a:p>
        </p:txBody>
      </p:sp>
      <p:sp>
        <p:nvSpPr>
          <p:cNvPr id="7" name="Footer Placeholder 3"/>
          <p:cNvSpPr>
            <a:spLocks noGrp="1"/>
          </p:cNvSpPr>
          <p:nvPr>
            <p:ph type="ftr" sz="quarter" idx="11"/>
          </p:nvPr>
        </p:nvSpPr>
        <p:spPr>
          <a:xfrm>
            <a:off x="838200" y="6356350"/>
            <a:ext cx="4214648" cy="501650"/>
          </a:xfrm>
        </p:spPr>
        <p:txBody>
          <a:bodyPr/>
          <a:lstStyle/>
          <a:p>
            <a:r>
              <a:rPr lang="en-AU" dirty="0"/>
              <a:t>NCCD levels of adjustment – high level summary</a:t>
            </a:r>
          </a:p>
        </p:txBody>
      </p:sp>
    </p:spTree>
    <p:extLst>
      <p:ext uri="{BB962C8B-B14F-4D97-AF65-F5344CB8AC3E}">
        <p14:creationId xmlns:p14="http://schemas.microsoft.com/office/powerpoint/2010/main" val="242392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91" y="378811"/>
            <a:ext cx="10515600" cy="1325563"/>
          </a:xfrm>
        </p:spPr>
        <p:txBody>
          <a:bodyPr/>
          <a:lstStyle/>
          <a:p>
            <a:r>
              <a:rPr lang="en-AU" dirty="0"/>
              <a:t>What is an adjustment?</a:t>
            </a:r>
          </a:p>
        </p:txBody>
      </p:sp>
      <p:sp>
        <p:nvSpPr>
          <p:cNvPr id="3" name="Rectangle 2"/>
          <p:cNvSpPr/>
          <p:nvPr/>
        </p:nvSpPr>
        <p:spPr>
          <a:xfrm>
            <a:off x="842491" y="1423308"/>
            <a:ext cx="8873009" cy="3518912"/>
          </a:xfrm>
          <a:prstGeom prst="rect">
            <a:avLst/>
          </a:prstGeom>
        </p:spPr>
        <p:txBody>
          <a:bodyPr wrap="square">
            <a:spAutoFit/>
          </a:bodyPr>
          <a:lstStyle/>
          <a:p>
            <a:pPr>
              <a:lnSpc>
                <a:spcPct val="120000"/>
              </a:lnSpc>
              <a:spcBef>
                <a:spcPts val="600"/>
              </a:spcBef>
              <a:spcAft>
                <a:spcPts val="1000"/>
              </a:spcAft>
            </a:pPr>
            <a:r>
              <a:rPr lang="en-AU" sz="2000" dirty="0"/>
              <a:t>Adjustments are actions taken to enable a student with disability to access and participate in education on the same basis as other students. </a:t>
            </a:r>
          </a:p>
          <a:p>
            <a:pPr>
              <a:lnSpc>
                <a:spcPct val="115000"/>
              </a:lnSpc>
              <a:spcBef>
                <a:spcPts val="1200"/>
              </a:spcBef>
              <a:spcAft>
                <a:spcPts val="0"/>
              </a:spcAft>
            </a:pPr>
            <a:r>
              <a:rPr lang="en-AU" sz="2000" dirty="0"/>
              <a:t>Consider:</a:t>
            </a:r>
          </a:p>
          <a:p>
            <a:pPr marL="285750" indent="-285750">
              <a:lnSpc>
                <a:spcPct val="115000"/>
              </a:lnSpc>
              <a:spcAft>
                <a:spcPts val="0"/>
              </a:spcAft>
              <a:buFont typeface="Arial" panose="020B0604020202020204" pitchFamily="34" charset="0"/>
              <a:buChar char="•"/>
            </a:pPr>
            <a:r>
              <a:rPr lang="en-AU" sz="2000" dirty="0"/>
              <a:t>the level of adjustment provided to a student to address a disability</a:t>
            </a:r>
          </a:p>
          <a:p>
            <a:pPr marL="285750" lvl="0" indent="-285750">
              <a:lnSpc>
                <a:spcPct val="115000"/>
              </a:lnSpc>
              <a:spcAft>
                <a:spcPts val="0"/>
              </a:spcAft>
              <a:buFont typeface="Arial" panose="020B0604020202020204" pitchFamily="34" charset="0"/>
              <a:buChar char="•"/>
            </a:pPr>
            <a:r>
              <a:rPr lang="en-AU" sz="2000" dirty="0"/>
              <a:t>the broad category of disability </a:t>
            </a:r>
          </a:p>
          <a:p>
            <a:pPr marL="285750" lvl="0" indent="-285750">
              <a:lnSpc>
                <a:spcPct val="115000"/>
              </a:lnSpc>
              <a:spcAft>
                <a:spcPts val="1000"/>
              </a:spcAft>
              <a:buFont typeface="Arial" panose="020B0604020202020204" pitchFamily="34" charset="0"/>
              <a:buChar char="•"/>
            </a:pPr>
            <a:r>
              <a:rPr lang="en-AU" sz="2000" dirty="0"/>
              <a:t>the available evidence.</a:t>
            </a:r>
          </a:p>
          <a:p>
            <a:pPr>
              <a:lnSpc>
                <a:spcPct val="120000"/>
              </a:lnSpc>
              <a:spcBef>
                <a:spcPts val="600"/>
              </a:spcBef>
              <a:spcAft>
                <a:spcPts val="1000"/>
              </a:spcAft>
            </a:pPr>
            <a:r>
              <a:rPr lang="en-AU" sz="2000" dirty="0"/>
              <a:t>Levels of adjustment for the NCCD are based on the professional judgement of teachers and school teams.</a:t>
            </a:r>
          </a:p>
        </p:txBody>
      </p:sp>
      <p:sp>
        <p:nvSpPr>
          <p:cNvPr id="4" name="Footer Placeholder 3"/>
          <p:cNvSpPr>
            <a:spLocks noGrp="1"/>
          </p:cNvSpPr>
          <p:nvPr>
            <p:ph type="ftr" sz="quarter" idx="11"/>
          </p:nvPr>
        </p:nvSpPr>
        <p:spPr>
          <a:xfrm>
            <a:off x="838200" y="6356350"/>
            <a:ext cx="4214648" cy="501650"/>
          </a:xfrm>
        </p:spPr>
        <p:txBody>
          <a:bodyPr/>
          <a:lstStyle/>
          <a:p>
            <a:r>
              <a:rPr lang="en-AU" dirty="0"/>
              <a:t>NCCD levels of adjustment – high level summary</a:t>
            </a:r>
          </a:p>
        </p:txBody>
      </p:sp>
    </p:spTree>
    <p:extLst>
      <p:ext uri="{BB962C8B-B14F-4D97-AF65-F5344CB8AC3E}">
        <p14:creationId xmlns:p14="http://schemas.microsoft.com/office/powerpoint/2010/main" val="128543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Levels of adjustment</a:t>
            </a:r>
          </a:p>
        </p:txBody>
      </p:sp>
      <p:sp>
        <p:nvSpPr>
          <p:cNvPr id="5" name="Rectangle 4"/>
          <p:cNvSpPr/>
          <p:nvPr/>
        </p:nvSpPr>
        <p:spPr>
          <a:xfrm>
            <a:off x="838201" y="1345369"/>
            <a:ext cx="9220200" cy="4796185"/>
          </a:xfrm>
          <a:prstGeom prst="rect">
            <a:avLst/>
          </a:prstGeom>
        </p:spPr>
        <p:txBody>
          <a:bodyPr wrap="square">
            <a:spAutoFit/>
          </a:bodyPr>
          <a:lstStyle/>
          <a:p>
            <a:pPr>
              <a:lnSpc>
                <a:spcPct val="120000"/>
              </a:lnSpc>
              <a:spcBef>
                <a:spcPts val="1000"/>
              </a:spcBef>
              <a:spcAft>
                <a:spcPts val="1200"/>
              </a:spcAft>
            </a:pPr>
            <a:r>
              <a:rPr lang="en-AU" sz="2000" dirty="0"/>
              <a:t>Consistency in determining levels of adjustment is strengthened when teachers are able to make judgements based on a shared understanding of how the levels relate to quality teacher practice within the school. </a:t>
            </a:r>
          </a:p>
          <a:p>
            <a:pPr>
              <a:lnSpc>
                <a:spcPct val="120000"/>
              </a:lnSpc>
              <a:spcBef>
                <a:spcPts val="1000"/>
              </a:spcBef>
              <a:spcAft>
                <a:spcPts val="1200"/>
              </a:spcAft>
            </a:pPr>
            <a:r>
              <a:rPr lang="en-AU" sz="2000" dirty="0"/>
              <a:t>Where schools are having difficulty deciding between the levels of adjustment, it may also be helpful to consider the frequency, intensity and range of adjustments or support being provided. </a:t>
            </a:r>
          </a:p>
          <a:p>
            <a:pPr marL="285750" indent="-285750">
              <a:spcBef>
                <a:spcPts val="600"/>
              </a:spcBef>
              <a:spcAft>
                <a:spcPts val="600"/>
              </a:spcAft>
              <a:buFont typeface="Arial" panose="020B0604020202020204" pitchFamily="34" charset="0"/>
              <a:buChar char="•"/>
            </a:pPr>
            <a:r>
              <a:rPr lang="en-AU" sz="2000" dirty="0"/>
              <a:t>Is the adjustment or support provided occasionally, periodically or every day? </a:t>
            </a:r>
          </a:p>
          <a:p>
            <a:pPr marL="285750" indent="-285750">
              <a:spcBef>
                <a:spcPts val="600"/>
              </a:spcBef>
              <a:spcAft>
                <a:spcPts val="600"/>
              </a:spcAft>
              <a:buFont typeface="Arial" panose="020B0604020202020204" pitchFamily="34" charset="0"/>
              <a:buChar char="•"/>
            </a:pPr>
            <a:r>
              <a:rPr lang="en-AU" sz="2000" dirty="0"/>
              <a:t>Is the adjustment or support made only during parts of the day or continuously over the whole day? </a:t>
            </a:r>
          </a:p>
          <a:p>
            <a:pPr marL="285750" indent="-285750">
              <a:spcBef>
                <a:spcPts val="1000"/>
              </a:spcBef>
              <a:spcAft>
                <a:spcPts val="1500"/>
              </a:spcAft>
              <a:buFont typeface="Arial" panose="020B0604020202020204" pitchFamily="34" charset="0"/>
              <a:buChar char="•"/>
            </a:pPr>
            <a:r>
              <a:rPr lang="en-AU" sz="2000" dirty="0"/>
              <a:t>Is the adjustment or support provided during some activities and key learning areas or across all activities and key learning areas for the student? </a:t>
            </a:r>
          </a:p>
        </p:txBody>
      </p:sp>
      <p:sp>
        <p:nvSpPr>
          <p:cNvPr id="6" name="Footer Placeholder 3"/>
          <p:cNvSpPr>
            <a:spLocks noGrp="1"/>
          </p:cNvSpPr>
          <p:nvPr>
            <p:ph type="ftr" sz="quarter" idx="11"/>
          </p:nvPr>
        </p:nvSpPr>
        <p:spPr>
          <a:xfrm>
            <a:off x="838200" y="6356350"/>
            <a:ext cx="4214648" cy="501650"/>
          </a:xfrm>
        </p:spPr>
        <p:txBody>
          <a:bodyPr/>
          <a:lstStyle/>
          <a:p>
            <a:r>
              <a:rPr lang="en-AU" dirty="0"/>
              <a:t>NCCD levels of adjustment – high level summary</a:t>
            </a:r>
          </a:p>
        </p:txBody>
      </p:sp>
    </p:spTree>
    <p:extLst>
      <p:ext uri="{BB962C8B-B14F-4D97-AF65-F5344CB8AC3E}">
        <p14:creationId xmlns:p14="http://schemas.microsoft.com/office/powerpoint/2010/main" val="39945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272" y="73163"/>
            <a:ext cx="9480330" cy="1325563"/>
          </a:xfrm>
        </p:spPr>
        <p:txBody>
          <a:bodyPr/>
          <a:lstStyle/>
          <a:p>
            <a:r>
              <a:rPr lang="en-AU" dirty="0"/>
              <a:t>Adjustments and inclusion in the NCCD</a:t>
            </a:r>
          </a:p>
        </p:txBody>
      </p:sp>
      <p:graphicFrame>
        <p:nvGraphicFramePr>
          <p:cNvPr id="3" name="Diagram 2"/>
          <p:cNvGraphicFramePr/>
          <p:nvPr>
            <p:extLst>
              <p:ext uri="{D42A27DB-BD31-4B8C-83A1-F6EECF244321}">
                <p14:modId xmlns:p14="http://schemas.microsoft.com/office/powerpoint/2010/main" val="1057854493"/>
              </p:ext>
            </p:extLst>
          </p:nvPr>
        </p:nvGraphicFramePr>
        <p:xfrm>
          <a:off x="1828561" y="1143001"/>
          <a:ext cx="8460967" cy="521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81964" y="2975355"/>
            <a:ext cx="3235036" cy="2308324"/>
          </a:xfrm>
          <a:prstGeom prst="rect">
            <a:avLst/>
          </a:prstGeom>
          <a:noFill/>
        </p:spPr>
        <p:txBody>
          <a:bodyPr wrap="square" rtlCol="0">
            <a:spAutoFit/>
          </a:bodyPr>
          <a:lstStyle/>
          <a:p>
            <a:r>
              <a:rPr lang="en-US" dirty="0"/>
              <a:t>All students with disability, who require the provision of adjustment(s) to address their disability under the DDA for 10 weeks or more over a 12-month period are included in the NCCD. </a:t>
            </a:r>
            <a:endParaRPr lang="en-AU" dirty="0"/>
          </a:p>
          <a:p>
            <a:r>
              <a:rPr lang="en-AU" dirty="0"/>
              <a:t> </a:t>
            </a:r>
          </a:p>
        </p:txBody>
      </p:sp>
      <p:sp>
        <p:nvSpPr>
          <p:cNvPr id="6" name="TextBox 5"/>
          <p:cNvSpPr txBox="1"/>
          <p:nvPr/>
        </p:nvSpPr>
        <p:spPr>
          <a:xfrm>
            <a:off x="1488314" y="2131589"/>
            <a:ext cx="3193650" cy="461665"/>
          </a:xfrm>
          <a:prstGeom prst="rect">
            <a:avLst/>
          </a:prstGeom>
          <a:noFill/>
        </p:spPr>
        <p:txBody>
          <a:bodyPr wrap="square" rtlCol="0">
            <a:spAutoFit/>
          </a:bodyPr>
          <a:lstStyle/>
          <a:p>
            <a:pPr lvl="0"/>
            <a:r>
              <a:rPr lang="en-US" sz="2400" dirty="0"/>
              <a:t>Students with disability </a:t>
            </a:r>
          </a:p>
        </p:txBody>
      </p:sp>
      <p:sp>
        <p:nvSpPr>
          <p:cNvPr id="7" name="TextBox 6"/>
          <p:cNvSpPr txBox="1"/>
          <p:nvPr/>
        </p:nvSpPr>
        <p:spPr>
          <a:xfrm>
            <a:off x="7655693" y="2098191"/>
            <a:ext cx="3671666" cy="830997"/>
          </a:xfrm>
          <a:prstGeom prst="rect">
            <a:avLst/>
          </a:prstGeom>
          <a:noFill/>
        </p:spPr>
        <p:txBody>
          <a:bodyPr wrap="square" rtlCol="0">
            <a:spAutoFit/>
          </a:bodyPr>
          <a:lstStyle/>
          <a:p>
            <a:pPr lvl="0" algn="ctr"/>
            <a:r>
              <a:rPr lang="en-US" sz="2400" dirty="0"/>
              <a:t>Students receiving </a:t>
            </a:r>
          </a:p>
          <a:p>
            <a:pPr lvl="0" algn="ctr"/>
            <a:r>
              <a:rPr lang="en-US" sz="2400" dirty="0"/>
              <a:t>adjustments</a:t>
            </a:r>
          </a:p>
        </p:txBody>
      </p:sp>
      <p:sp>
        <p:nvSpPr>
          <p:cNvPr id="8" name="TextBox 7"/>
          <p:cNvSpPr txBox="1"/>
          <p:nvPr/>
        </p:nvSpPr>
        <p:spPr>
          <a:xfrm>
            <a:off x="5658353" y="2513690"/>
            <a:ext cx="1688695" cy="461665"/>
          </a:xfrm>
          <a:prstGeom prst="rect">
            <a:avLst/>
          </a:prstGeom>
          <a:noFill/>
        </p:spPr>
        <p:txBody>
          <a:bodyPr wrap="square" rtlCol="0">
            <a:spAutoFit/>
          </a:bodyPr>
          <a:lstStyle/>
          <a:p>
            <a:r>
              <a:rPr lang="en-AU" sz="2400" dirty="0"/>
              <a:t>NCCD</a:t>
            </a:r>
          </a:p>
        </p:txBody>
      </p:sp>
      <p:sp>
        <p:nvSpPr>
          <p:cNvPr id="9" name="TextBox 8"/>
          <p:cNvSpPr txBox="1"/>
          <p:nvPr/>
        </p:nvSpPr>
        <p:spPr>
          <a:xfrm>
            <a:off x="1082655" y="2994677"/>
            <a:ext cx="2737157" cy="2862322"/>
          </a:xfrm>
          <a:prstGeom prst="rect">
            <a:avLst/>
          </a:prstGeom>
          <a:noFill/>
        </p:spPr>
        <p:txBody>
          <a:bodyPr wrap="square" rtlCol="0">
            <a:spAutoFit/>
          </a:bodyPr>
          <a:lstStyle/>
          <a:p>
            <a:pPr lvl="0">
              <a:spcBef>
                <a:spcPts val="600"/>
              </a:spcBef>
            </a:pPr>
            <a:r>
              <a:rPr lang="en-AU" sz="1500" dirty="0"/>
              <a:t>Students with a disability that has no functional impact on the student’s education are not included in the NCCD. </a:t>
            </a:r>
          </a:p>
          <a:p>
            <a:pPr lvl="0">
              <a:spcBef>
                <a:spcPts val="600"/>
              </a:spcBef>
            </a:pPr>
            <a:r>
              <a:rPr lang="en-AU" sz="1500" dirty="0"/>
              <a:t>For example, wearing corrective lenses due to mild vision impairment would not warrant a student’s inclusion in the NCCD</a:t>
            </a:r>
            <a:r>
              <a:rPr lang="en-AU" sz="1400" dirty="0"/>
              <a:t>.</a:t>
            </a:r>
            <a:endParaRPr lang="en-US" sz="1400" dirty="0"/>
          </a:p>
          <a:p>
            <a:pPr lvl="0"/>
            <a:endParaRPr lang="en-US" sz="2000" dirty="0"/>
          </a:p>
          <a:p>
            <a:endParaRPr lang="en-AU" sz="2000" dirty="0"/>
          </a:p>
        </p:txBody>
      </p:sp>
      <p:sp>
        <p:nvSpPr>
          <p:cNvPr id="10" name="TextBox 9"/>
          <p:cNvSpPr txBox="1"/>
          <p:nvPr/>
        </p:nvSpPr>
        <p:spPr>
          <a:xfrm>
            <a:off x="8857577" y="2927030"/>
            <a:ext cx="2527607" cy="2977738"/>
          </a:xfrm>
          <a:prstGeom prst="rect">
            <a:avLst/>
          </a:prstGeom>
          <a:noFill/>
        </p:spPr>
        <p:txBody>
          <a:bodyPr wrap="square" rtlCol="0">
            <a:spAutoFit/>
          </a:bodyPr>
          <a:lstStyle/>
          <a:p>
            <a:r>
              <a:rPr lang="en-AU" sz="1500" dirty="0"/>
              <a:t>Students who are receiving educational adjustments made solely for reasons other than disability are not included in the NCCD. </a:t>
            </a:r>
          </a:p>
          <a:p>
            <a:pPr>
              <a:spcBef>
                <a:spcPts val="300"/>
              </a:spcBef>
            </a:pPr>
            <a:r>
              <a:rPr lang="en-AU" sz="1500" dirty="0"/>
              <a:t>For example, adjustments made by schools for a student due to frequent absenteeism would not warrant the student’s inclusion the NCCD.</a:t>
            </a:r>
            <a:endParaRPr lang="en-US" sz="1500" dirty="0"/>
          </a:p>
          <a:p>
            <a:endParaRPr lang="en-AU" sz="2000" dirty="0"/>
          </a:p>
        </p:txBody>
      </p:sp>
      <p:sp>
        <p:nvSpPr>
          <p:cNvPr id="12" name="Footer Placeholder 3"/>
          <p:cNvSpPr>
            <a:spLocks noGrp="1"/>
          </p:cNvSpPr>
          <p:nvPr>
            <p:ph type="ftr" sz="quarter" idx="11"/>
          </p:nvPr>
        </p:nvSpPr>
        <p:spPr>
          <a:xfrm>
            <a:off x="838200" y="6356350"/>
            <a:ext cx="4214648" cy="501650"/>
          </a:xfrm>
        </p:spPr>
        <p:txBody>
          <a:bodyPr/>
          <a:lstStyle/>
          <a:p>
            <a:r>
              <a:rPr lang="en-AU" dirty="0"/>
              <a:t>NCCD levels of adjustment</a:t>
            </a:r>
          </a:p>
        </p:txBody>
      </p:sp>
    </p:spTree>
    <p:extLst>
      <p:ext uri="{BB962C8B-B14F-4D97-AF65-F5344CB8AC3E}">
        <p14:creationId xmlns:p14="http://schemas.microsoft.com/office/powerpoint/2010/main" val="267403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821" y="381324"/>
            <a:ext cx="9480330" cy="1325563"/>
          </a:xfrm>
        </p:spPr>
        <p:txBody>
          <a:bodyPr/>
          <a:lstStyle/>
          <a:p>
            <a:r>
              <a:rPr lang="en-AU" dirty="0"/>
              <a:t>Activity</a:t>
            </a:r>
          </a:p>
        </p:txBody>
      </p:sp>
      <p:sp>
        <p:nvSpPr>
          <p:cNvPr id="3" name="Content Placeholder 2"/>
          <p:cNvSpPr>
            <a:spLocks noGrp="1"/>
          </p:cNvSpPr>
          <p:nvPr>
            <p:ph idx="1"/>
          </p:nvPr>
        </p:nvSpPr>
        <p:spPr>
          <a:xfrm>
            <a:off x="838200" y="2268010"/>
            <a:ext cx="5054600" cy="3094310"/>
          </a:xfrm>
        </p:spPr>
        <p:txBody>
          <a:bodyPr>
            <a:noAutofit/>
          </a:bodyPr>
          <a:lstStyle/>
          <a:p>
            <a:pPr marL="0" lvl="0" indent="0">
              <a:buNone/>
            </a:pPr>
            <a:r>
              <a:rPr lang="en-AU" sz="2000" dirty="0"/>
              <a:t>Potential adjustments:</a:t>
            </a:r>
          </a:p>
          <a:p>
            <a:pPr marL="444500" indent="-444500"/>
            <a:r>
              <a:rPr lang="en-AU" sz="2000" dirty="0"/>
              <a:t>curriculum planning </a:t>
            </a:r>
          </a:p>
          <a:p>
            <a:pPr marL="444500" lvl="0" indent="-444500"/>
            <a:r>
              <a:rPr lang="en-AU" sz="2000" dirty="0"/>
              <a:t>teaching and learning </a:t>
            </a:r>
          </a:p>
          <a:p>
            <a:pPr marL="444500" lvl="0" indent="-444500"/>
            <a:r>
              <a:rPr lang="en-AU" sz="2000" dirty="0"/>
              <a:t>assessment </a:t>
            </a:r>
          </a:p>
          <a:p>
            <a:pPr marL="444500" lvl="0" indent="-444500"/>
            <a:r>
              <a:rPr lang="en-AU" sz="2000" dirty="0"/>
              <a:t>extra-curricular activities</a:t>
            </a:r>
          </a:p>
          <a:p>
            <a:pPr marL="444500" lvl="0" indent="-444500"/>
            <a:r>
              <a:rPr lang="en-AU" sz="2000" dirty="0"/>
              <a:t>environment and infrastructure </a:t>
            </a:r>
          </a:p>
          <a:p>
            <a:pPr marL="444500" lvl="0" indent="-444500"/>
            <a:r>
              <a:rPr lang="en-AU" sz="2000" dirty="0"/>
              <a:t>resources</a:t>
            </a:r>
          </a:p>
          <a:p>
            <a:pPr marL="444500" lvl="0" indent="-444500"/>
            <a:r>
              <a:rPr lang="en-AU" sz="2000" dirty="0"/>
              <a:t>communication and instruction.</a:t>
            </a:r>
            <a:endParaRPr lang="en-US" sz="2000" dirty="0"/>
          </a:p>
        </p:txBody>
      </p:sp>
      <p:sp>
        <p:nvSpPr>
          <p:cNvPr id="6" name="Text Box 2"/>
          <p:cNvSpPr txBox="1">
            <a:spLocks noChangeArrowheads="1"/>
          </p:cNvSpPr>
          <p:nvPr/>
        </p:nvSpPr>
        <p:spPr bwMode="auto">
          <a:xfrm>
            <a:off x="730821" y="1345730"/>
            <a:ext cx="10630918" cy="79406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4000"/>
              </a:lnSpc>
              <a:spcAft>
                <a:spcPts val="800"/>
              </a:spcAft>
            </a:pPr>
            <a:r>
              <a:rPr lang="en-AU" sz="2000" dirty="0"/>
              <a:t>Consider and discuss a student at your school. Reference the descriptors as you consider their level of adjustment. Think about all aspects of school life and the available evidence.</a:t>
            </a:r>
          </a:p>
        </p:txBody>
      </p:sp>
      <p:sp>
        <p:nvSpPr>
          <p:cNvPr id="7" name="Footer Placeholder 3"/>
          <p:cNvSpPr>
            <a:spLocks noGrp="1"/>
          </p:cNvSpPr>
          <p:nvPr>
            <p:ph type="ftr" sz="quarter" idx="11"/>
          </p:nvPr>
        </p:nvSpPr>
        <p:spPr>
          <a:xfrm>
            <a:off x="838200" y="6356350"/>
            <a:ext cx="4214648" cy="501650"/>
          </a:xfrm>
        </p:spPr>
        <p:txBody>
          <a:bodyPr/>
          <a:lstStyle/>
          <a:p>
            <a:r>
              <a:rPr lang="en-AU" dirty="0"/>
              <a:t>NCCD levels of adjustment – high level summary</a:t>
            </a:r>
          </a:p>
        </p:txBody>
      </p:sp>
      <p:graphicFrame>
        <p:nvGraphicFramePr>
          <p:cNvPr id="4" name="Diagram 3"/>
          <p:cNvGraphicFramePr/>
          <p:nvPr>
            <p:extLst>
              <p:ext uri="{D42A27DB-BD31-4B8C-83A1-F6EECF244321}">
                <p14:modId xmlns:p14="http://schemas.microsoft.com/office/powerpoint/2010/main" val="2556002208"/>
              </p:ext>
            </p:extLst>
          </p:nvPr>
        </p:nvGraphicFramePr>
        <p:xfrm>
          <a:off x="5522976" y="2139794"/>
          <a:ext cx="6199632" cy="448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379756"/>
      </p:ext>
    </p:extLst>
  </p:cSld>
  <p:clrMapOvr>
    <a:masterClrMapping/>
  </p:clrMapOvr>
</p:sld>
</file>

<file path=ppt/theme/theme1.xml><?xml version="1.0" encoding="utf-8"?>
<a:theme xmlns:a="http://schemas.openxmlformats.org/drawingml/2006/main" name="NCCD-Theme">
  <a:themeElements>
    <a:clrScheme name="NCCD (white)">
      <a:dk1>
        <a:srgbClr val="36484C"/>
      </a:dk1>
      <a:lt1>
        <a:srgbClr val="FFFFFF"/>
      </a:lt1>
      <a:dk2>
        <a:srgbClr val="36484C"/>
      </a:dk2>
      <a:lt2>
        <a:srgbClr val="BEC8C8"/>
      </a:lt2>
      <a:accent1>
        <a:srgbClr val="3E5358"/>
      </a:accent1>
      <a:accent2>
        <a:srgbClr val="2F91AF"/>
      </a:accent2>
      <a:accent3>
        <a:srgbClr val="217478"/>
      </a:accent3>
      <a:accent4>
        <a:srgbClr val="DB8A54"/>
      </a:accent4>
      <a:accent5>
        <a:srgbClr val="D6AB78"/>
      </a:accent5>
      <a:accent6>
        <a:srgbClr val="F1AE62"/>
      </a:accent6>
      <a:hlink>
        <a:srgbClr val="217478"/>
      </a:hlink>
      <a:folHlink>
        <a:srgbClr val="2174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CD-PowerPoint-Template.pptx" id="{E981973C-C4DF-EA4E-BE5C-C771E5C791E8}" vid="{A1A2B9EA-005A-DA4F-AE4C-098DCCDB1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NCCD-PowerPoint-Template</Template>
  <TotalTime>90</TotalTime>
  <Words>698</Words>
  <Application>Microsoft Office PowerPoint</Application>
  <PresentationFormat>Widescreen</PresentationFormat>
  <Paragraphs>62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NCCD-Theme</vt:lpstr>
      <vt:lpstr>NCCD levels of adjustment</vt:lpstr>
      <vt:lpstr>Adjustments</vt:lpstr>
      <vt:lpstr>What is an adjustment?</vt:lpstr>
      <vt:lpstr>Levels of adjustment</vt:lpstr>
      <vt:lpstr>Adjustments and inclusion in the NCCD</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NCCD levels of adjustment</dc:title>
  <dc:creator>Booth, Lucy</dc:creator>
  <cp:lastModifiedBy>May Aung</cp:lastModifiedBy>
  <cp:revision>69</cp:revision>
  <dcterms:created xsi:type="dcterms:W3CDTF">2019-02-07T00:34:49Z</dcterms:created>
  <dcterms:modified xsi:type="dcterms:W3CDTF">2022-10-03T00:05:48Z</dcterms:modified>
</cp:coreProperties>
</file>